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3"/>
    <p:sldMasterId id="2147483691" r:id="rId4"/>
    <p:sldMasterId id="2147483692" r:id="rId5"/>
  </p:sldMasterIdLst>
  <p:notesMasterIdLst>
    <p:notesMasterId r:id="rId44"/>
  </p:notesMasterIdLst>
  <p:sldIdLst>
    <p:sldId id="256" r:id="rId6"/>
    <p:sldId id="257" r:id="rId7"/>
    <p:sldId id="258" r:id="rId8"/>
    <p:sldId id="259" r:id="rId9"/>
    <p:sldId id="260" r:id="rId10"/>
    <p:sldId id="261" r:id="rId11"/>
    <p:sldId id="263" r:id="rId12"/>
    <p:sldId id="262"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Helvetica Neue" panose="020B0604020202020204" charset="0"/>
      <p:regular r:id="rId49"/>
      <p:bold r:id="rId50"/>
      <p:italic r:id="rId51"/>
      <p:boldItalic r:id="rId52"/>
    </p:embeddedFont>
    <p:embeddedFont>
      <p:font typeface="Helvetica Neue Light" panose="020B0604020202020204" charset="0"/>
      <p:regular r:id="rId53"/>
      <p:bold r:id="rId54"/>
      <p:italic r:id="rId55"/>
      <p:boldItalic r:id="rId56"/>
    </p:embeddedFont>
    <p:embeddedFont>
      <p:font typeface="Lato" panose="020F0502020204030203" pitchFamily="34" charset="0"/>
      <p:regular r:id="rId57"/>
      <p:bold r:id="rId58"/>
      <p:italic r:id="rId59"/>
      <p:boldItalic r:id="rId60"/>
    </p:embeddedFont>
    <p:embeddedFont>
      <p:font typeface="Montserrat"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AD05A9-9E28-45C1-BF60-1F6461CEF486}" v="1" dt="2022-10-17T11:54:35.581"/>
  </p1510:revLst>
</p1510:revInfo>
</file>

<file path=ppt/tableStyles.xml><?xml version="1.0" encoding="utf-8"?>
<a:tblStyleLst xmlns:a="http://schemas.openxmlformats.org/drawingml/2006/main" def="{9AACB862-B358-4548-9E80-AF51944FD7E1}">
  <a:tblStyle styleId="{9AACB862-B358-4548-9E80-AF51944FD7E1}"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5E718D6-B8DA-4FAE-BB21-A997F056514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customXml" Target="../customXml/item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viewProps" Target="viewProps.xml"/><Relationship Id="rId5" Type="http://schemas.openxmlformats.org/officeDocument/2006/relationships/slideMaster" Target="slideMasters/slideMaster3.xml"/><Relationship Id="rId61" Type="http://schemas.openxmlformats.org/officeDocument/2006/relationships/font" Target="fonts/font17.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font" Target="fonts/font7.fntdata"/><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0.fntdata"/><Relationship Id="rId62" Type="http://schemas.openxmlformats.org/officeDocument/2006/relationships/font" Target="fonts/font18.fntdata"/><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6.fntdata"/><Relationship Id="rId55"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üsra Yücedag" userId="S::buesra.yuecedag@dci.education::48a55aab-20b4-4d22-bdfb-94a9ef83fea4" providerId="AD" clId="Web-{5DAD05A9-9E28-45C1-BF60-1F6461CEF486}"/>
    <pc:docChg chg="sldOrd">
      <pc:chgData name="Büsra Yücedag" userId="S::buesra.yuecedag@dci.education::48a55aab-20b4-4d22-bdfb-94a9ef83fea4" providerId="AD" clId="Web-{5DAD05A9-9E28-45C1-BF60-1F6461CEF486}" dt="2022-10-17T11:54:35.581" v="0"/>
      <pc:docMkLst>
        <pc:docMk/>
      </pc:docMkLst>
      <pc:sldChg chg="ord">
        <pc:chgData name="Büsra Yücedag" userId="S::buesra.yuecedag@dci.education::48a55aab-20b4-4d22-bdfb-94a9ef83fea4" providerId="AD" clId="Web-{5DAD05A9-9E28-45C1-BF60-1F6461CEF486}" dt="2022-10-17T11:54:35.581" v="0"/>
        <pc:sldMkLst>
          <pc:docMk/>
          <pc:sldMk cId="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d2b5b0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fd2b5b0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dcdeff4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dcdeff4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fd2b5b0b58_0_1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fd2b5b0b58_0_1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1f9c6400f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1f9c6400f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d2b5b0b58_0_3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fd2b5b0b58_0_3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d2b5b0b58_0_2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fd2b5b0b58_0_2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fd2b5b0b58_0_2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fd2b5b0b58_0_2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f893a48a20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f893a48a2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1cd9e72bd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1cd9e72bd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cd9e72bd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cd9e72bd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28cd234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28cd234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d2b5b0b58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fd2b5b0b5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fd2b5b0b58_0_2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fd2b5b0b58_0_2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fd2b5b0b58_0_3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fd2b5b0b58_0_3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6b7bc428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6b7bc428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6b7bc428d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6b7bc428d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6b7bc428d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6b7bc428d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fd2b5b0b58_0_3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fd2b5b0b58_0_3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want to constantly improve the course and therefore need your feedback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1be33d17d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1be33d17d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fd2b5b0b58_0_4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fd2b5b0b58_0_4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28cd2347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128cd2347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29f7fa7b5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29f7fa7b5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d2b5b0b58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d2b5b0b58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fd2b5b0b58_0_4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fd2b5b0b58_0_4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2f2e6bc46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2f2e6bc4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40e45fb6c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40e45fb6c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0cdf4188d6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0cdf4188d6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fd2b5b0b58_0_4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fd2b5b0b58_0_4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fd2b5b0b58_0_4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fd2b5b0b58_0_4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fd2b5b0b58_0_5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fd2b5b0b58_0_5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fd2b5b0b58_0_5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fd2b5b0b58_0_5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d2b5b0b58_0_5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d2b5b0b58_0_5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fd2b5b0b58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fd2b5b0b58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fd2b5b0b58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fd2b5b0b58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fd2b5b0b58_0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fd2b5b0b58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fd2b5b0b58_0_1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fd2b5b0b58_0_1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d2b5b0b58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d2b5b0b58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fd2b5b0b58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fd2b5b0b58_0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B39CA"/>
        </a:solidFill>
        <a:effectLst/>
      </p:bgPr>
    </p:bg>
    <p:spTree>
      <p:nvGrpSpPr>
        <p:cNvPr id="1" name="Shape 54"/>
        <p:cNvGrpSpPr/>
        <p:nvPr/>
      </p:nvGrpSpPr>
      <p:grpSpPr>
        <a:xfrm>
          <a:off x="0" y="0"/>
          <a:ext cx="0" cy="0"/>
          <a:chOff x="0" y="0"/>
          <a:chExt cx="0" cy="0"/>
        </a:xfrm>
      </p:grpSpPr>
      <p:sp>
        <p:nvSpPr>
          <p:cNvPr id="55" name="Google Shape;55;p14"/>
          <p:cNvSpPr/>
          <p:nvPr/>
        </p:nvSpPr>
        <p:spPr>
          <a:xfrm rot="5400000">
            <a:off x="1263150" y="-1263300"/>
            <a:ext cx="5121000" cy="76476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ctrTitle"/>
          </p:nvPr>
        </p:nvSpPr>
        <p:spPr>
          <a:xfrm>
            <a:off x="2802325" y="2951900"/>
            <a:ext cx="5997000" cy="13209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lt1"/>
              </a:buClr>
              <a:buSzPts val="4800"/>
              <a:buNone/>
              <a:defRPr sz="4800">
                <a:solidFill>
                  <a:schemeClr val="lt1"/>
                </a:solidFill>
              </a:defRPr>
            </a:lvl1pPr>
            <a:lvl2pPr lvl="1" algn="l" rtl="0">
              <a:lnSpc>
                <a:spcPct val="100000"/>
              </a:lnSpc>
              <a:spcBef>
                <a:spcPts val="0"/>
              </a:spcBef>
              <a:spcAft>
                <a:spcPts val="0"/>
              </a:spcAft>
              <a:buClr>
                <a:schemeClr val="lt1"/>
              </a:buClr>
              <a:buSzPts val="4800"/>
              <a:buNone/>
              <a:defRPr sz="4800">
                <a:solidFill>
                  <a:schemeClr val="lt1"/>
                </a:solidFill>
              </a:defRPr>
            </a:lvl2pPr>
            <a:lvl3pPr lvl="2" algn="l" rtl="0">
              <a:lnSpc>
                <a:spcPct val="100000"/>
              </a:lnSpc>
              <a:spcBef>
                <a:spcPts val="0"/>
              </a:spcBef>
              <a:spcAft>
                <a:spcPts val="0"/>
              </a:spcAft>
              <a:buClr>
                <a:schemeClr val="lt1"/>
              </a:buClr>
              <a:buSzPts val="4800"/>
              <a:buNone/>
              <a:defRPr sz="4800">
                <a:solidFill>
                  <a:schemeClr val="lt1"/>
                </a:solidFill>
              </a:defRPr>
            </a:lvl3pPr>
            <a:lvl4pPr lvl="3" algn="l" rtl="0">
              <a:lnSpc>
                <a:spcPct val="100000"/>
              </a:lnSpc>
              <a:spcBef>
                <a:spcPts val="0"/>
              </a:spcBef>
              <a:spcAft>
                <a:spcPts val="0"/>
              </a:spcAft>
              <a:buClr>
                <a:schemeClr val="lt1"/>
              </a:buClr>
              <a:buSzPts val="4800"/>
              <a:buNone/>
              <a:defRPr sz="4800">
                <a:solidFill>
                  <a:schemeClr val="lt1"/>
                </a:solidFill>
              </a:defRPr>
            </a:lvl4pPr>
            <a:lvl5pPr lvl="4" algn="l" rtl="0">
              <a:lnSpc>
                <a:spcPct val="100000"/>
              </a:lnSpc>
              <a:spcBef>
                <a:spcPts val="0"/>
              </a:spcBef>
              <a:spcAft>
                <a:spcPts val="0"/>
              </a:spcAft>
              <a:buClr>
                <a:schemeClr val="lt1"/>
              </a:buClr>
              <a:buSzPts val="4800"/>
              <a:buNone/>
              <a:defRPr sz="4800">
                <a:solidFill>
                  <a:schemeClr val="lt1"/>
                </a:solidFill>
              </a:defRPr>
            </a:lvl5pPr>
            <a:lvl6pPr lvl="5" algn="l" rtl="0">
              <a:lnSpc>
                <a:spcPct val="100000"/>
              </a:lnSpc>
              <a:spcBef>
                <a:spcPts val="0"/>
              </a:spcBef>
              <a:spcAft>
                <a:spcPts val="0"/>
              </a:spcAft>
              <a:buClr>
                <a:schemeClr val="lt1"/>
              </a:buClr>
              <a:buSzPts val="4800"/>
              <a:buNone/>
              <a:defRPr sz="4800">
                <a:solidFill>
                  <a:schemeClr val="lt1"/>
                </a:solidFill>
              </a:defRPr>
            </a:lvl6pPr>
            <a:lvl7pPr lvl="6" algn="l" rtl="0">
              <a:lnSpc>
                <a:spcPct val="100000"/>
              </a:lnSpc>
              <a:spcBef>
                <a:spcPts val="0"/>
              </a:spcBef>
              <a:spcAft>
                <a:spcPts val="0"/>
              </a:spcAft>
              <a:buClr>
                <a:schemeClr val="lt1"/>
              </a:buClr>
              <a:buSzPts val="4800"/>
              <a:buNone/>
              <a:defRPr sz="4800">
                <a:solidFill>
                  <a:schemeClr val="lt1"/>
                </a:solidFill>
              </a:defRPr>
            </a:lvl7pPr>
            <a:lvl8pPr lvl="7" algn="l" rtl="0">
              <a:lnSpc>
                <a:spcPct val="100000"/>
              </a:lnSpc>
              <a:spcBef>
                <a:spcPts val="0"/>
              </a:spcBef>
              <a:spcAft>
                <a:spcPts val="0"/>
              </a:spcAft>
              <a:buClr>
                <a:schemeClr val="lt1"/>
              </a:buClr>
              <a:buSzPts val="4800"/>
              <a:buNone/>
              <a:defRPr sz="4800">
                <a:solidFill>
                  <a:schemeClr val="lt1"/>
                </a:solidFill>
              </a:defRPr>
            </a:lvl8pPr>
            <a:lvl9pPr lvl="8" algn="l" rtl="0">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2614700" y="3447050"/>
            <a:ext cx="5997000" cy="1241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1800"/>
              <a:buNone/>
              <a:defRPr>
                <a:solidFill>
                  <a:schemeClr val="lt1"/>
                </a:solidFill>
              </a:defRPr>
            </a:lvl1pPr>
            <a:lvl2pPr lvl="1" algn="l" rtl="0">
              <a:lnSpc>
                <a:spcPct val="100000"/>
              </a:lnSpc>
              <a:spcBef>
                <a:spcPts val="0"/>
              </a:spcBef>
              <a:spcAft>
                <a:spcPts val="0"/>
              </a:spcAft>
              <a:buClr>
                <a:schemeClr val="lt1"/>
              </a:buClr>
              <a:buSzPts val="1800"/>
              <a:buNone/>
              <a:defRPr sz="1800">
                <a:solidFill>
                  <a:schemeClr val="lt1"/>
                </a:solidFill>
              </a:defRPr>
            </a:lvl2pPr>
            <a:lvl3pPr lvl="2" algn="l" rtl="0">
              <a:lnSpc>
                <a:spcPct val="100000"/>
              </a:lnSpc>
              <a:spcBef>
                <a:spcPts val="0"/>
              </a:spcBef>
              <a:spcAft>
                <a:spcPts val="0"/>
              </a:spcAft>
              <a:buClr>
                <a:schemeClr val="lt1"/>
              </a:buClr>
              <a:buSzPts val="1800"/>
              <a:buNone/>
              <a:defRPr sz="1800">
                <a:solidFill>
                  <a:schemeClr val="lt1"/>
                </a:solidFill>
              </a:defRPr>
            </a:lvl3pPr>
            <a:lvl4pPr lvl="3" algn="l" rtl="0">
              <a:lnSpc>
                <a:spcPct val="100000"/>
              </a:lnSpc>
              <a:spcBef>
                <a:spcPts val="0"/>
              </a:spcBef>
              <a:spcAft>
                <a:spcPts val="0"/>
              </a:spcAft>
              <a:buClr>
                <a:schemeClr val="lt1"/>
              </a:buClr>
              <a:buSzPts val="1800"/>
              <a:buNone/>
              <a:defRPr sz="1800">
                <a:solidFill>
                  <a:schemeClr val="lt1"/>
                </a:solidFill>
              </a:defRPr>
            </a:lvl4pPr>
            <a:lvl5pPr lvl="4" algn="l" rtl="0">
              <a:lnSpc>
                <a:spcPct val="100000"/>
              </a:lnSpc>
              <a:spcBef>
                <a:spcPts val="0"/>
              </a:spcBef>
              <a:spcAft>
                <a:spcPts val="0"/>
              </a:spcAft>
              <a:buClr>
                <a:schemeClr val="lt1"/>
              </a:buClr>
              <a:buSzPts val="1800"/>
              <a:buNone/>
              <a:defRPr sz="1800">
                <a:solidFill>
                  <a:schemeClr val="lt1"/>
                </a:solidFill>
              </a:defRPr>
            </a:lvl5pPr>
            <a:lvl6pPr lvl="5" algn="l" rtl="0">
              <a:lnSpc>
                <a:spcPct val="100000"/>
              </a:lnSpc>
              <a:spcBef>
                <a:spcPts val="0"/>
              </a:spcBef>
              <a:spcAft>
                <a:spcPts val="0"/>
              </a:spcAft>
              <a:buClr>
                <a:schemeClr val="lt1"/>
              </a:buClr>
              <a:buSzPts val="1800"/>
              <a:buNone/>
              <a:defRPr sz="1800">
                <a:solidFill>
                  <a:schemeClr val="lt1"/>
                </a:solidFill>
              </a:defRPr>
            </a:lvl6pPr>
            <a:lvl7pPr lvl="6" algn="l" rtl="0">
              <a:lnSpc>
                <a:spcPct val="100000"/>
              </a:lnSpc>
              <a:spcBef>
                <a:spcPts val="0"/>
              </a:spcBef>
              <a:spcAft>
                <a:spcPts val="0"/>
              </a:spcAft>
              <a:buClr>
                <a:schemeClr val="lt1"/>
              </a:buClr>
              <a:buSzPts val="1800"/>
              <a:buNone/>
              <a:defRPr sz="1800">
                <a:solidFill>
                  <a:schemeClr val="lt1"/>
                </a:solidFill>
              </a:defRPr>
            </a:lvl7pPr>
            <a:lvl8pPr lvl="7" algn="l" rtl="0">
              <a:lnSpc>
                <a:spcPct val="100000"/>
              </a:lnSpc>
              <a:spcBef>
                <a:spcPts val="0"/>
              </a:spcBef>
              <a:spcAft>
                <a:spcPts val="0"/>
              </a:spcAft>
              <a:buClr>
                <a:schemeClr val="lt1"/>
              </a:buClr>
              <a:buSzPts val="1800"/>
              <a:buNone/>
              <a:defRPr sz="1800">
                <a:solidFill>
                  <a:schemeClr val="lt1"/>
                </a:solidFill>
              </a:defRPr>
            </a:lvl8pPr>
            <a:lvl9pPr lvl="8" algn="l"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58" name="Google Shape;58;p1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15"/>
          <p:cNvSpPr/>
          <p:nvPr/>
        </p:nvSpPr>
        <p:spPr>
          <a:xfrm>
            <a:off x="2659900" y="-100"/>
            <a:ext cx="64842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txBox="1">
            <a:spLocks noGrp="1"/>
          </p:cNvSpPr>
          <p:nvPr>
            <p:ph type="title"/>
          </p:nvPr>
        </p:nvSpPr>
        <p:spPr>
          <a:xfrm>
            <a:off x="225850" y="500225"/>
            <a:ext cx="2264100" cy="13875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Clr>
                <a:schemeClr val="dk1"/>
              </a:buClr>
              <a:buSzPts val="2800"/>
              <a:buNone/>
              <a:defRPr sz="2800">
                <a:solidFill>
                  <a:schemeClr val="dk1"/>
                </a:solidFill>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62" name="Google Shape;62;p15"/>
          <p:cNvSpPr txBox="1">
            <a:spLocks noGrp="1"/>
          </p:cNvSpPr>
          <p:nvPr>
            <p:ph type="body" idx="1"/>
          </p:nvPr>
        </p:nvSpPr>
        <p:spPr>
          <a:xfrm>
            <a:off x="2736975" y="575950"/>
            <a:ext cx="5994600" cy="29181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63" name="Google Shape;63;p15"/>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16"/>
          <p:cNvSpPr/>
          <p:nvPr/>
        </p:nvSpPr>
        <p:spPr>
          <a:xfrm>
            <a:off x="3095100" y="125"/>
            <a:ext cx="6048900" cy="5143500"/>
          </a:xfrm>
          <a:prstGeom prst="rect">
            <a:avLst/>
          </a:prstGeom>
          <a:solidFill>
            <a:srgbClr val="1B39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6" name="Google Shape;66;p16"/>
          <p:cNvCxnSpPr/>
          <p:nvPr/>
        </p:nvCxnSpPr>
        <p:spPr>
          <a:xfrm>
            <a:off x="3886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7" name="Google Shape;67;p16"/>
          <p:cNvSpPr txBox="1">
            <a:spLocks noGrp="1"/>
          </p:cNvSpPr>
          <p:nvPr>
            <p:ph type="title"/>
          </p:nvPr>
        </p:nvSpPr>
        <p:spPr>
          <a:xfrm>
            <a:off x="265500" y="406025"/>
            <a:ext cx="2553300" cy="131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1B39CA"/>
              </a:buClr>
              <a:buSzPts val="3300"/>
              <a:buNone/>
              <a:defRPr sz="3300">
                <a:solidFill>
                  <a:srgbClr val="1B39CA"/>
                </a:solidFill>
              </a:defRPr>
            </a:lvl1pPr>
            <a:lvl2pPr lvl="1" algn="ctr" rtl="0">
              <a:lnSpc>
                <a:spcPct val="100000"/>
              </a:lnSpc>
              <a:spcBef>
                <a:spcPts val="0"/>
              </a:spcBef>
              <a:spcAft>
                <a:spcPts val="0"/>
              </a:spcAft>
              <a:buClr>
                <a:schemeClr val="dk1"/>
              </a:buClr>
              <a:buSzPts val="3600"/>
              <a:buNone/>
              <a:defRPr sz="3600">
                <a:solidFill>
                  <a:schemeClr val="dk1"/>
                </a:solidFill>
              </a:defRPr>
            </a:lvl2pPr>
            <a:lvl3pPr lvl="2" algn="ctr" rtl="0">
              <a:lnSpc>
                <a:spcPct val="100000"/>
              </a:lnSpc>
              <a:spcBef>
                <a:spcPts val="0"/>
              </a:spcBef>
              <a:spcAft>
                <a:spcPts val="0"/>
              </a:spcAft>
              <a:buClr>
                <a:schemeClr val="dk1"/>
              </a:buClr>
              <a:buSzPts val="3600"/>
              <a:buNone/>
              <a:defRPr sz="3600">
                <a:solidFill>
                  <a:schemeClr val="dk1"/>
                </a:solidFill>
              </a:defRPr>
            </a:lvl3pPr>
            <a:lvl4pPr lvl="3" algn="ctr" rtl="0">
              <a:lnSpc>
                <a:spcPct val="100000"/>
              </a:lnSpc>
              <a:spcBef>
                <a:spcPts val="0"/>
              </a:spcBef>
              <a:spcAft>
                <a:spcPts val="0"/>
              </a:spcAft>
              <a:buClr>
                <a:schemeClr val="dk1"/>
              </a:buClr>
              <a:buSzPts val="3600"/>
              <a:buNone/>
              <a:defRPr sz="3600">
                <a:solidFill>
                  <a:schemeClr val="dk1"/>
                </a:solidFill>
              </a:defRPr>
            </a:lvl4pPr>
            <a:lvl5pPr lvl="4" algn="ctr" rtl="0">
              <a:lnSpc>
                <a:spcPct val="100000"/>
              </a:lnSpc>
              <a:spcBef>
                <a:spcPts val="0"/>
              </a:spcBef>
              <a:spcAft>
                <a:spcPts val="0"/>
              </a:spcAft>
              <a:buClr>
                <a:schemeClr val="dk1"/>
              </a:buClr>
              <a:buSzPts val="3600"/>
              <a:buNone/>
              <a:defRPr sz="3600">
                <a:solidFill>
                  <a:schemeClr val="dk1"/>
                </a:solidFill>
              </a:defRPr>
            </a:lvl5pPr>
            <a:lvl6pPr lvl="5" algn="ctr" rtl="0">
              <a:lnSpc>
                <a:spcPct val="100000"/>
              </a:lnSpc>
              <a:spcBef>
                <a:spcPts val="0"/>
              </a:spcBef>
              <a:spcAft>
                <a:spcPts val="0"/>
              </a:spcAft>
              <a:buClr>
                <a:schemeClr val="dk1"/>
              </a:buClr>
              <a:buSzPts val="3600"/>
              <a:buNone/>
              <a:defRPr sz="3600">
                <a:solidFill>
                  <a:schemeClr val="dk1"/>
                </a:solidFill>
              </a:defRPr>
            </a:lvl6pPr>
            <a:lvl7pPr lvl="6" algn="ctr" rtl="0">
              <a:lnSpc>
                <a:spcPct val="100000"/>
              </a:lnSpc>
              <a:spcBef>
                <a:spcPts val="0"/>
              </a:spcBef>
              <a:spcAft>
                <a:spcPts val="0"/>
              </a:spcAft>
              <a:buClr>
                <a:schemeClr val="dk1"/>
              </a:buClr>
              <a:buSzPts val="3600"/>
              <a:buNone/>
              <a:defRPr sz="3600">
                <a:solidFill>
                  <a:schemeClr val="dk1"/>
                </a:solidFill>
              </a:defRPr>
            </a:lvl7pPr>
            <a:lvl8pPr lvl="7" algn="ctr" rtl="0">
              <a:lnSpc>
                <a:spcPct val="100000"/>
              </a:lnSpc>
              <a:spcBef>
                <a:spcPts val="0"/>
              </a:spcBef>
              <a:spcAft>
                <a:spcPts val="0"/>
              </a:spcAft>
              <a:buClr>
                <a:schemeClr val="dk1"/>
              </a:buClr>
              <a:buSzPts val="3600"/>
              <a:buNone/>
              <a:defRPr sz="3600">
                <a:solidFill>
                  <a:schemeClr val="dk1"/>
                </a:solidFill>
              </a:defRPr>
            </a:lvl8pPr>
            <a:lvl9pPr lvl="8" algn="ctr" rtl="0">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68" name="Google Shape;68;p16"/>
          <p:cNvSpPr txBox="1">
            <a:spLocks noGrp="1"/>
          </p:cNvSpPr>
          <p:nvPr>
            <p:ph type="subTitle" idx="1"/>
          </p:nvPr>
        </p:nvSpPr>
        <p:spPr>
          <a:xfrm>
            <a:off x="265500" y="3245375"/>
            <a:ext cx="2553300" cy="835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 name="Google Shape;69;p16"/>
          <p:cNvSpPr txBox="1">
            <a:spLocks noGrp="1"/>
          </p:cNvSpPr>
          <p:nvPr>
            <p:ph type="body" idx="2"/>
          </p:nvPr>
        </p:nvSpPr>
        <p:spPr>
          <a:xfrm>
            <a:off x="36441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Clr>
                <a:schemeClr val="lt1"/>
              </a:buClr>
              <a:buSzPts val="1800"/>
              <a:buChar char="●"/>
              <a:defRPr>
                <a:solidFill>
                  <a:schemeClr val="lt1"/>
                </a:solidFill>
              </a:defRPr>
            </a:lvl1pPr>
            <a:lvl2pPr marL="914400" lvl="1" indent="-317500" algn="l" rtl="0">
              <a:lnSpc>
                <a:spcPct val="115000"/>
              </a:lnSpc>
              <a:spcBef>
                <a:spcPts val="1600"/>
              </a:spcBef>
              <a:spcAft>
                <a:spcPts val="0"/>
              </a:spcAft>
              <a:buClr>
                <a:schemeClr val="lt1"/>
              </a:buClr>
              <a:buSzPts val="1400"/>
              <a:buChar char="○"/>
              <a:defRPr>
                <a:solidFill>
                  <a:schemeClr val="lt1"/>
                </a:solidFill>
              </a:defRPr>
            </a:lvl2pPr>
            <a:lvl3pPr marL="1371600" lvl="2" indent="-317500" algn="l" rtl="0">
              <a:lnSpc>
                <a:spcPct val="115000"/>
              </a:lnSpc>
              <a:spcBef>
                <a:spcPts val="1600"/>
              </a:spcBef>
              <a:spcAft>
                <a:spcPts val="0"/>
              </a:spcAft>
              <a:buClr>
                <a:schemeClr val="lt1"/>
              </a:buClr>
              <a:buSzPts val="1400"/>
              <a:buChar char="■"/>
              <a:defRPr>
                <a:solidFill>
                  <a:schemeClr val="lt1"/>
                </a:solidFill>
              </a:defRPr>
            </a:lvl3pPr>
            <a:lvl4pPr marL="1828800" lvl="3" indent="-317500" algn="l" rtl="0">
              <a:lnSpc>
                <a:spcPct val="115000"/>
              </a:lnSpc>
              <a:spcBef>
                <a:spcPts val="1600"/>
              </a:spcBef>
              <a:spcAft>
                <a:spcPts val="0"/>
              </a:spcAft>
              <a:buClr>
                <a:schemeClr val="lt1"/>
              </a:buClr>
              <a:buSzPts val="1400"/>
              <a:buChar char="●"/>
              <a:defRPr>
                <a:solidFill>
                  <a:schemeClr val="lt1"/>
                </a:solidFill>
              </a:defRPr>
            </a:lvl4pPr>
            <a:lvl5pPr marL="2286000" lvl="4" indent="-317500" algn="l" rtl="0">
              <a:lnSpc>
                <a:spcPct val="115000"/>
              </a:lnSpc>
              <a:spcBef>
                <a:spcPts val="1600"/>
              </a:spcBef>
              <a:spcAft>
                <a:spcPts val="0"/>
              </a:spcAft>
              <a:buClr>
                <a:schemeClr val="lt1"/>
              </a:buClr>
              <a:buSzPts val="1400"/>
              <a:buChar char="○"/>
              <a:defRPr>
                <a:solidFill>
                  <a:schemeClr val="lt1"/>
                </a:solidFill>
              </a:defRPr>
            </a:lvl5pPr>
            <a:lvl6pPr marL="2743200" lvl="5" indent="-317500" algn="l" rtl="0">
              <a:lnSpc>
                <a:spcPct val="115000"/>
              </a:lnSpc>
              <a:spcBef>
                <a:spcPts val="1600"/>
              </a:spcBef>
              <a:spcAft>
                <a:spcPts val="0"/>
              </a:spcAft>
              <a:buClr>
                <a:schemeClr val="lt1"/>
              </a:buClr>
              <a:buSzPts val="1400"/>
              <a:buChar char="■"/>
              <a:defRPr>
                <a:solidFill>
                  <a:schemeClr val="lt1"/>
                </a:solidFill>
              </a:defRPr>
            </a:lvl6pPr>
            <a:lvl7pPr marL="3200400" lvl="6" indent="-317500" algn="l" rtl="0">
              <a:lnSpc>
                <a:spcPct val="115000"/>
              </a:lnSpc>
              <a:spcBef>
                <a:spcPts val="1600"/>
              </a:spcBef>
              <a:spcAft>
                <a:spcPts val="0"/>
              </a:spcAft>
              <a:buClr>
                <a:schemeClr val="lt1"/>
              </a:buClr>
              <a:buSzPts val="1400"/>
              <a:buChar char="●"/>
              <a:defRPr>
                <a:solidFill>
                  <a:schemeClr val="lt1"/>
                </a:solidFill>
              </a:defRPr>
            </a:lvl7pPr>
            <a:lvl8pPr marL="3657600" lvl="7" indent="-317500" algn="l" rtl="0">
              <a:lnSpc>
                <a:spcPct val="115000"/>
              </a:lnSpc>
              <a:spcBef>
                <a:spcPts val="1600"/>
              </a:spcBef>
              <a:spcAft>
                <a:spcPts val="0"/>
              </a:spcAft>
              <a:buClr>
                <a:schemeClr val="lt1"/>
              </a:buClr>
              <a:buSzPts val="1400"/>
              <a:buChar char="○"/>
              <a:defRPr>
                <a:solidFill>
                  <a:schemeClr val="lt1"/>
                </a:solidFill>
              </a:defRPr>
            </a:lvl8pPr>
            <a:lvl9pPr marL="4114800" lvl="8" indent="-317500" algn="l" rtl="0">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70" name="Google Shape;70;p1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chemeClr val="accent3"/>
        </a:solidFill>
        <a:effectLst/>
      </p:bgPr>
    </p:bg>
    <p:spTree>
      <p:nvGrpSpPr>
        <p:cNvPr id="1" name="Shape 71"/>
        <p:cNvGrpSpPr/>
        <p:nvPr/>
      </p:nvGrpSpPr>
      <p:grpSpPr>
        <a:xfrm>
          <a:off x="0" y="0"/>
          <a:ext cx="0" cy="0"/>
          <a:chOff x="0" y="0"/>
          <a:chExt cx="0" cy="0"/>
        </a:xfrm>
      </p:grpSpPr>
      <p:pic>
        <p:nvPicPr>
          <p:cNvPr id="72" name="Google Shape;72;p17"/>
          <p:cNvPicPr preferRelativeResize="0"/>
          <p:nvPr/>
        </p:nvPicPr>
        <p:blipFill rotWithShape="1">
          <a:blip r:embed="rId2">
            <a:alphaModFix/>
          </a:blip>
          <a:srcRect l="2229" t="3698" b="23351"/>
          <a:stretch/>
        </p:blipFill>
        <p:spPr>
          <a:xfrm>
            <a:off x="0" y="125"/>
            <a:ext cx="2456925" cy="5143501"/>
          </a:xfrm>
          <a:prstGeom prst="rect">
            <a:avLst/>
          </a:prstGeom>
          <a:noFill/>
          <a:ln>
            <a:noFill/>
          </a:ln>
        </p:spPr>
      </p:pic>
      <p:sp>
        <p:nvSpPr>
          <p:cNvPr id="73" name="Google Shape;73;p17"/>
          <p:cNvSpPr txBox="1">
            <a:spLocks noGrp="1"/>
          </p:cNvSpPr>
          <p:nvPr>
            <p:ph type="title"/>
          </p:nvPr>
        </p:nvSpPr>
        <p:spPr>
          <a:xfrm>
            <a:off x="40900" y="796350"/>
            <a:ext cx="2375100" cy="131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3300"/>
              <a:buNone/>
              <a:defRPr sz="3300">
                <a:solidFill>
                  <a:srgbClr val="FFFFFF"/>
                </a:solidFill>
              </a:defRPr>
            </a:lvl1pPr>
            <a:lvl2pPr lvl="1" algn="ctr" rtl="0">
              <a:lnSpc>
                <a:spcPct val="100000"/>
              </a:lnSpc>
              <a:spcBef>
                <a:spcPts val="0"/>
              </a:spcBef>
              <a:spcAft>
                <a:spcPts val="0"/>
              </a:spcAft>
              <a:buClr>
                <a:schemeClr val="dk1"/>
              </a:buClr>
              <a:buSzPts val="3600"/>
              <a:buNone/>
              <a:defRPr sz="3600">
                <a:solidFill>
                  <a:schemeClr val="dk1"/>
                </a:solidFill>
              </a:defRPr>
            </a:lvl2pPr>
            <a:lvl3pPr lvl="2" algn="ctr" rtl="0">
              <a:lnSpc>
                <a:spcPct val="100000"/>
              </a:lnSpc>
              <a:spcBef>
                <a:spcPts val="0"/>
              </a:spcBef>
              <a:spcAft>
                <a:spcPts val="0"/>
              </a:spcAft>
              <a:buClr>
                <a:schemeClr val="dk1"/>
              </a:buClr>
              <a:buSzPts val="3600"/>
              <a:buNone/>
              <a:defRPr sz="3600">
                <a:solidFill>
                  <a:schemeClr val="dk1"/>
                </a:solidFill>
              </a:defRPr>
            </a:lvl3pPr>
            <a:lvl4pPr lvl="3" algn="ctr" rtl="0">
              <a:lnSpc>
                <a:spcPct val="100000"/>
              </a:lnSpc>
              <a:spcBef>
                <a:spcPts val="0"/>
              </a:spcBef>
              <a:spcAft>
                <a:spcPts val="0"/>
              </a:spcAft>
              <a:buClr>
                <a:schemeClr val="dk1"/>
              </a:buClr>
              <a:buSzPts val="3600"/>
              <a:buNone/>
              <a:defRPr sz="3600">
                <a:solidFill>
                  <a:schemeClr val="dk1"/>
                </a:solidFill>
              </a:defRPr>
            </a:lvl4pPr>
            <a:lvl5pPr lvl="4" algn="ctr" rtl="0">
              <a:lnSpc>
                <a:spcPct val="100000"/>
              </a:lnSpc>
              <a:spcBef>
                <a:spcPts val="0"/>
              </a:spcBef>
              <a:spcAft>
                <a:spcPts val="0"/>
              </a:spcAft>
              <a:buClr>
                <a:schemeClr val="dk1"/>
              </a:buClr>
              <a:buSzPts val="3600"/>
              <a:buNone/>
              <a:defRPr sz="3600">
                <a:solidFill>
                  <a:schemeClr val="dk1"/>
                </a:solidFill>
              </a:defRPr>
            </a:lvl5pPr>
            <a:lvl6pPr lvl="5" algn="ctr" rtl="0">
              <a:lnSpc>
                <a:spcPct val="100000"/>
              </a:lnSpc>
              <a:spcBef>
                <a:spcPts val="0"/>
              </a:spcBef>
              <a:spcAft>
                <a:spcPts val="0"/>
              </a:spcAft>
              <a:buClr>
                <a:schemeClr val="dk1"/>
              </a:buClr>
              <a:buSzPts val="3600"/>
              <a:buNone/>
              <a:defRPr sz="3600">
                <a:solidFill>
                  <a:schemeClr val="dk1"/>
                </a:solidFill>
              </a:defRPr>
            </a:lvl6pPr>
            <a:lvl7pPr lvl="6" algn="ctr" rtl="0">
              <a:lnSpc>
                <a:spcPct val="100000"/>
              </a:lnSpc>
              <a:spcBef>
                <a:spcPts val="0"/>
              </a:spcBef>
              <a:spcAft>
                <a:spcPts val="0"/>
              </a:spcAft>
              <a:buClr>
                <a:schemeClr val="dk1"/>
              </a:buClr>
              <a:buSzPts val="3600"/>
              <a:buNone/>
              <a:defRPr sz="3600">
                <a:solidFill>
                  <a:schemeClr val="dk1"/>
                </a:solidFill>
              </a:defRPr>
            </a:lvl7pPr>
            <a:lvl8pPr lvl="7" algn="ctr" rtl="0">
              <a:lnSpc>
                <a:spcPct val="100000"/>
              </a:lnSpc>
              <a:spcBef>
                <a:spcPts val="0"/>
              </a:spcBef>
              <a:spcAft>
                <a:spcPts val="0"/>
              </a:spcAft>
              <a:buClr>
                <a:schemeClr val="dk1"/>
              </a:buClr>
              <a:buSzPts val="3600"/>
              <a:buNone/>
              <a:defRPr sz="3600">
                <a:solidFill>
                  <a:schemeClr val="dk1"/>
                </a:solidFill>
              </a:defRPr>
            </a:lvl8pPr>
            <a:lvl9pPr lvl="8" algn="ctr" rtl="0">
              <a:lnSpc>
                <a:spcPct val="100000"/>
              </a:lnSpc>
              <a:spcBef>
                <a:spcPts val="0"/>
              </a:spcBef>
              <a:spcAft>
                <a:spcPts val="0"/>
              </a:spcAft>
              <a:buClr>
                <a:schemeClr val="dk1"/>
              </a:buClr>
              <a:buSzPts val="3600"/>
              <a:buNone/>
              <a:defRPr sz="3600">
                <a:solidFill>
                  <a:schemeClr val="dk1"/>
                </a:solidFill>
              </a:defRPr>
            </a:lvl9pPr>
          </a:lstStyle>
          <a:p>
            <a:endParaRPr/>
          </a:p>
        </p:txBody>
      </p:sp>
      <p:sp>
        <p:nvSpPr>
          <p:cNvPr id="74" name="Google Shape;74;p17"/>
          <p:cNvSpPr txBox="1">
            <a:spLocks noGrp="1"/>
          </p:cNvSpPr>
          <p:nvPr>
            <p:ph type="body" idx="1"/>
          </p:nvPr>
        </p:nvSpPr>
        <p:spPr>
          <a:xfrm>
            <a:off x="36441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1B39CA"/>
        </a:solidFill>
        <a:effectLst/>
      </p:bgPr>
    </p:bg>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4800"/>
              <a:buNone/>
              <a:defRPr sz="4800">
                <a:solidFill>
                  <a:schemeClr val="lt1"/>
                </a:solidFill>
              </a:defRPr>
            </a:lvl1pPr>
            <a:lvl2pPr lvl="1" algn="ctr" rtl="0">
              <a:lnSpc>
                <a:spcPct val="100000"/>
              </a:lnSpc>
              <a:spcBef>
                <a:spcPts val="0"/>
              </a:spcBef>
              <a:spcAft>
                <a:spcPts val="0"/>
              </a:spcAft>
              <a:buClr>
                <a:schemeClr val="lt1"/>
              </a:buClr>
              <a:buSzPts val="4800"/>
              <a:buNone/>
              <a:defRPr sz="4800">
                <a:solidFill>
                  <a:schemeClr val="lt1"/>
                </a:solidFill>
              </a:defRPr>
            </a:lvl2pPr>
            <a:lvl3pPr lvl="2" algn="ctr" rtl="0">
              <a:lnSpc>
                <a:spcPct val="100000"/>
              </a:lnSpc>
              <a:spcBef>
                <a:spcPts val="0"/>
              </a:spcBef>
              <a:spcAft>
                <a:spcPts val="0"/>
              </a:spcAft>
              <a:buClr>
                <a:schemeClr val="lt1"/>
              </a:buClr>
              <a:buSzPts val="4800"/>
              <a:buNone/>
              <a:defRPr sz="4800">
                <a:solidFill>
                  <a:schemeClr val="lt1"/>
                </a:solidFill>
              </a:defRPr>
            </a:lvl3pPr>
            <a:lvl4pPr lvl="3" algn="ctr" rtl="0">
              <a:lnSpc>
                <a:spcPct val="100000"/>
              </a:lnSpc>
              <a:spcBef>
                <a:spcPts val="0"/>
              </a:spcBef>
              <a:spcAft>
                <a:spcPts val="0"/>
              </a:spcAft>
              <a:buClr>
                <a:schemeClr val="lt1"/>
              </a:buClr>
              <a:buSzPts val="4800"/>
              <a:buNone/>
              <a:defRPr sz="4800">
                <a:solidFill>
                  <a:schemeClr val="lt1"/>
                </a:solidFill>
              </a:defRPr>
            </a:lvl4pPr>
            <a:lvl5pPr lvl="4" algn="ctr" rtl="0">
              <a:lnSpc>
                <a:spcPct val="100000"/>
              </a:lnSpc>
              <a:spcBef>
                <a:spcPts val="0"/>
              </a:spcBef>
              <a:spcAft>
                <a:spcPts val="0"/>
              </a:spcAft>
              <a:buClr>
                <a:schemeClr val="lt1"/>
              </a:buClr>
              <a:buSzPts val="4800"/>
              <a:buNone/>
              <a:defRPr sz="4800">
                <a:solidFill>
                  <a:schemeClr val="lt1"/>
                </a:solidFill>
              </a:defRPr>
            </a:lvl5pPr>
            <a:lvl6pPr lvl="5" algn="ctr" rtl="0">
              <a:lnSpc>
                <a:spcPct val="100000"/>
              </a:lnSpc>
              <a:spcBef>
                <a:spcPts val="0"/>
              </a:spcBef>
              <a:spcAft>
                <a:spcPts val="0"/>
              </a:spcAft>
              <a:buClr>
                <a:schemeClr val="lt1"/>
              </a:buClr>
              <a:buSzPts val="4800"/>
              <a:buNone/>
              <a:defRPr sz="4800">
                <a:solidFill>
                  <a:schemeClr val="lt1"/>
                </a:solidFill>
              </a:defRPr>
            </a:lvl6pPr>
            <a:lvl7pPr lvl="6" algn="ctr" rtl="0">
              <a:lnSpc>
                <a:spcPct val="100000"/>
              </a:lnSpc>
              <a:spcBef>
                <a:spcPts val="0"/>
              </a:spcBef>
              <a:spcAft>
                <a:spcPts val="0"/>
              </a:spcAft>
              <a:buClr>
                <a:schemeClr val="lt1"/>
              </a:buClr>
              <a:buSzPts val="4800"/>
              <a:buNone/>
              <a:defRPr sz="4800">
                <a:solidFill>
                  <a:schemeClr val="lt1"/>
                </a:solidFill>
              </a:defRPr>
            </a:lvl7pPr>
            <a:lvl8pPr lvl="7" algn="ctr" rtl="0">
              <a:lnSpc>
                <a:spcPct val="100000"/>
              </a:lnSpc>
              <a:spcBef>
                <a:spcPts val="0"/>
              </a:spcBef>
              <a:spcAft>
                <a:spcPts val="0"/>
              </a:spcAft>
              <a:buClr>
                <a:schemeClr val="lt1"/>
              </a:buClr>
              <a:buSzPts val="4800"/>
              <a:buNone/>
              <a:defRPr sz="4800">
                <a:solidFill>
                  <a:schemeClr val="lt1"/>
                </a:solidFill>
              </a:defRPr>
            </a:lvl8pPr>
            <a:lvl9pPr lvl="8" algn="ctr" rtl="0">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77" name="Google Shape;77;p18"/>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2712100" y="575950"/>
            <a:ext cx="6009600" cy="635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80" name="Google Shape;80;p19"/>
          <p:cNvSpPr txBox="1">
            <a:spLocks noGrp="1"/>
          </p:cNvSpPr>
          <p:nvPr>
            <p:ph type="body" idx="1"/>
          </p:nvPr>
        </p:nvSpPr>
        <p:spPr>
          <a:xfrm>
            <a:off x="2811675" y="1374075"/>
            <a:ext cx="2871600" cy="3002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81" name="Google Shape;81;p19"/>
          <p:cNvSpPr txBox="1">
            <a:spLocks noGrp="1"/>
          </p:cNvSpPr>
          <p:nvPr>
            <p:ph type="body" idx="2"/>
          </p:nvPr>
        </p:nvSpPr>
        <p:spPr>
          <a:xfrm>
            <a:off x="5850440" y="1374075"/>
            <a:ext cx="2871600" cy="3002400"/>
          </a:xfrm>
          <a:prstGeom prst="rect">
            <a:avLst/>
          </a:prstGeom>
          <a:noFill/>
          <a:ln>
            <a:noFill/>
          </a:ln>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82" name="Google Shape;82;p1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303300" y="411575"/>
            <a:ext cx="8520600" cy="639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30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85" name="Google Shape;85;p2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6"/>
        <p:cNvGrpSpPr/>
        <p:nvPr/>
      </p:nvGrpSpPr>
      <p:grpSpPr>
        <a:xfrm>
          <a:off x="0" y="0"/>
          <a:ext cx="0" cy="0"/>
          <a:chOff x="0" y="0"/>
          <a:chExt cx="0" cy="0"/>
        </a:xfrm>
      </p:grpSpPr>
      <p:cxnSp>
        <p:nvCxnSpPr>
          <p:cNvPr id="87" name="Google Shape;87;p21"/>
          <p:cNvCxnSpPr/>
          <p:nvPr/>
        </p:nvCxnSpPr>
        <p:spPr>
          <a:xfrm>
            <a:off x="425198" y="415650"/>
            <a:ext cx="183300" cy="0"/>
          </a:xfrm>
          <a:prstGeom prst="straightConnector1">
            <a:avLst/>
          </a:prstGeom>
          <a:noFill/>
          <a:ln w="19050" cap="flat" cmpd="sng">
            <a:solidFill>
              <a:srgbClr val="1B39CA"/>
            </a:solidFill>
            <a:prstDash val="solid"/>
            <a:round/>
            <a:headEnd type="none" w="sm" len="sm"/>
            <a:tailEnd type="none" w="sm" len="sm"/>
          </a:ln>
        </p:spPr>
      </p:cxnSp>
      <p:sp>
        <p:nvSpPr>
          <p:cNvPr id="88" name="Google Shape;88;p21"/>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89" name="Google Shape;89;p21"/>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90" name="Google Shape;90;p2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1B39CA"/>
        </a:solidFill>
        <a:effectLst/>
      </p:bgPr>
    </p:bg>
    <p:spTree>
      <p:nvGrpSpPr>
        <p:cNvPr id="1" name="Shape 91"/>
        <p:cNvGrpSpPr/>
        <p:nvPr/>
      </p:nvGrpSpPr>
      <p:grpSpPr>
        <a:xfrm>
          <a:off x="0" y="0"/>
          <a:ext cx="0" cy="0"/>
          <a:chOff x="0" y="0"/>
          <a:chExt cx="0" cy="0"/>
        </a:xfrm>
      </p:grpSpPr>
      <p:sp>
        <p:nvSpPr>
          <p:cNvPr id="92" name="Google Shape;92;p22"/>
          <p:cNvSpPr txBox="1">
            <a:spLocks noGrp="1"/>
          </p:cNvSpPr>
          <p:nvPr>
            <p:ph type="title"/>
          </p:nvPr>
        </p:nvSpPr>
        <p:spPr>
          <a:xfrm>
            <a:off x="283103" y="712141"/>
            <a:ext cx="6244200" cy="38355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chemeClr val="lt1"/>
              </a:buClr>
              <a:buSzPts val="4800"/>
              <a:buNone/>
              <a:defRPr sz="4800">
                <a:solidFill>
                  <a:schemeClr val="lt1"/>
                </a:solidFill>
              </a:defRPr>
            </a:lvl1pPr>
            <a:lvl2pPr lvl="1" algn="l" rtl="0">
              <a:lnSpc>
                <a:spcPct val="100000"/>
              </a:lnSpc>
              <a:spcBef>
                <a:spcPts val="0"/>
              </a:spcBef>
              <a:spcAft>
                <a:spcPts val="0"/>
              </a:spcAft>
              <a:buClr>
                <a:schemeClr val="lt1"/>
              </a:buClr>
              <a:buSzPts val="4800"/>
              <a:buNone/>
              <a:defRPr sz="4800">
                <a:solidFill>
                  <a:schemeClr val="lt1"/>
                </a:solidFill>
              </a:defRPr>
            </a:lvl2pPr>
            <a:lvl3pPr lvl="2" algn="l" rtl="0">
              <a:lnSpc>
                <a:spcPct val="100000"/>
              </a:lnSpc>
              <a:spcBef>
                <a:spcPts val="0"/>
              </a:spcBef>
              <a:spcAft>
                <a:spcPts val="0"/>
              </a:spcAft>
              <a:buClr>
                <a:schemeClr val="lt1"/>
              </a:buClr>
              <a:buSzPts val="4800"/>
              <a:buNone/>
              <a:defRPr sz="4800">
                <a:solidFill>
                  <a:schemeClr val="lt1"/>
                </a:solidFill>
              </a:defRPr>
            </a:lvl3pPr>
            <a:lvl4pPr lvl="3" algn="l" rtl="0">
              <a:lnSpc>
                <a:spcPct val="100000"/>
              </a:lnSpc>
              <a:spcBef>
                <a:spcPts val="0"/>
              </a:spcBef>
              <a:spcAft>
                <a:spcPts val="0"/>
              </a:spcAft>
              <a:buClr>
                <a:schemeClr val="lt1"/>
              </a:buClr>
              <a:buSzPts val="4800"/>
              <a:buNone/>
              <a:defRPr sz="4800">
                <a:solidFill>
                  <a:schemeClr val="lt1"/>
                </a:solidFill>
              </a:defRPr>
            </a:lvl4pPr>
            <a:lvl5pPr lvl="4" algn="l" rtl="0">
              <a:lnSpc>
                <a:spcPct val="100000"/>
              </a:lnSpc>
              <a:spcBef>
                <a:spcPts val="0"/>
              </a:spcBef>
              <a:spcAft>
                <a:spcPts val="0"/>
              </a:spcAft>
              <a:buClr>
                <a:schemeClr val="lt1"/>
              </a:buClr>
              <a:buSzPts val="4800"/>
              <a:buNone/>
              <a:defRPr sz="4800">
                <a:solidFill>
                  <a:schemeClr val="lt1"/>
                </a:solidFill>
              </a:defRPr>
            </a:lvl5pPr>
            <a:lvl6pPr lvl="5" algn="l" rtl="0">
              <a:lnSpc>
                <a:spcPct val="100000"/>
              </a:lnSpc>
              <a:spcBef>
                <a:spcPts val="0"/>
              </a:spcBef>
              <a:spcAft>
                <a:spcPts val="0"/>
              </a:spcAft>
              <a:buClr>
                <a:schemeClr val="lt1"/>
              </a:buClr>
              <a:buSzPts val="4800"/>
              <a:buNone/>
              <a:defRPr sz="4800">
                <a:solidFill>
                  <a:schemeClr val="lt1"/>
                </a:solidFill>
              </a:defRPr>
            </a:lvl6pPr>
            <a:lvl7pPr lvl="6" algn="l" rtl="0">
              <a:lnSpc>
                <a:spcPct val="100000"/>
              </a:lnSpc>
              <a:spcBef>
                <a:spcPts val="0"/>
              </a:spcBef>
              <a:spcAft>
                <a:spcPts val="0"/>
              </a:spcAft>
              <a:buClr>
                <a:schemeClr val="lt1"/>
              </a:buClr>
              <a:buSzPts val="4800"/>
              <a:buNone/>
              <a:defRPr sz="4800">
                <a:solidFill>
                  <a:schemeClr val="lt1"/>
                </a:solidFill>
              </a:defRPr>
            </a:lvl7pPr>
            <a:lvl8pPr lvl="7" algn="l" rtl="0">
              <a:lnSpc>
                <a:spcPct val="100000"/>
              </a:lnSpc>
              <a:spcBef>
                <a:spcPts val="0"/>
              </a:spcBef>
              <a:spcAft>
                <a:spcPts val="0"/>
              </a:spcAft>
              <a:buClr>
                <a:schemeClr val="lt1"/>
              </a:buClr>
              <a:buSzPts val="4800"/>
              <a:buNone/>
              <a:defRPr sz="4800">
                <a:solidFill>
                  <a:schemeClr val="lt1"/>
                </a:solidFill>
              </a:defRPr>
            </a:lvl8pPr>
            <a:lvl9pPr lvl="8" algn="l" rtl="0">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93" name="Google Shape;93;p2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1">
  <p:cSld name="MAIN_POINT_1">
    <p:bg>
      <p:bgPr>
        <a:solidFill>
          <a:schemeClr val="accent3"/>
        </a:solidFill>
        <a:effectLst/>
      </p:bgPr>
    </p:bg>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a:off x="283100" y="1484725"/>
            <a:ext cx="8505900" cy="2505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2pPr>
            <a:lvl3pPr lvl="2" algn="ctr" rtl="0">
              <a:lnSpc>
                <a:spcPct val="10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3pPr>
            <a:lvl4pPr lvl="3" algn="ctr" rtl="0">
              <a:lnSpc>
                <a:spcPct val="10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4pPr>
            <a:lvl5pPr lvl="4" algn="ctr" rtl="0">
              <a:lnSpc>
                <a:spcPct val="10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5pPr>
            <a:lvl6pPr lvl="5" algn="ctr" rtl="0">
              <a:lnSpc>
                <a:spcPct val="10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6pPr>
            <a:lvl7pPr lvl="6" algn="ctr" rtl="0">
              <a:lnSpc>
                <a:spcPct val="10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7pPr>
            <a:lvl8pPr lvl="7" algn="ctr" rtl="0">
              <a:lnSpc>
                <a:spcPct val="10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8pPr>
            <a:lvl9pPr lvl="8" algn="ctr" rtl="0">
              <a:lnSpc>
                <a:spcPct val="100000"/>
              </a:lnSpc>
              <a:spcBef>
                <a:spcPts val="0"/>
              </a:spcBef>
              <a:spcAft>
                <a:spcPts val="0"/>
              </a:spcAft>
              <a:buClr>
                <a:schemeClr val="lt1"/>
              </a:buClr>
              <a:buSzPts val="4800"/>
              <a:buFont typeface="Calibri"/>
              <a:buNone/>
              <a:defRPr sz="4800">
                <a:solidFill>
                  <a:schemeClr val="lt1"/>
                </a:solidFill>
                <a:latin typeface="Calibri"/>
                <a:ea typeface="Calibri"/>
                <a:cs typeface="Calibri"/>
                <a:sym typeface="Calibri"/>
              </a:defRPr>
            </a:lvl9pPr>
          </a:lstStyle>
          <a:p>
            <a:endParaRPr/>
          </a:p>
        </p:txBody>
      </p:sp>
      <p:sp>
        <p:nvSpPr>
          <p:cNvPr id="96" name="Google Shape;96;p2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pening slide 1">
  <p:cSld name="TITLE_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a:spLocks noGrp="1"/>
          </p:cNvSpPr>
          <p:nvPr>
            <p:ph type="ctrTitle"/>
          </p:nvPr>
        </p:nvSpPr>
        <p:spPr>
          <a:xfrm>
            <a:off x="904600" y="1507875"/>
            <a:ext cx="7927800" cy="924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9" name="Google Shape;99;p24"/>
          <p:cNvSpPr txBox="1">
            <a:spLocks noGrp="1"/>
          </p:cNvSpPr>
          <p:nvPr>
            <p:ph type="subTitle" idx="1"/>
          </p:nvPr>
        </p:nvSpPr>
        <p:spPr>
          <a:xfrm>
            <a:off x="904600" y="2469050"/>
            <a:ext cx="7927800" cy="3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Font typeface="Helvetica Neue Light"/>
              <a:buNone/>
              <a:defRPr>
                <a:solidFill>
                  <a:schemeClr val="lt1"/>
                </a:solidFill>
                <a:latin typeface="Helvetica Neue Light"/>
                <a:ea typeface="Helvetica Neue Light"/>
                <a:cs typeface="Helvetica Neue Light"/>
                <a:sym typeface="Helvetica Neue Light"/>
              </a:defRPr>
            </a:lvl1pPr>
            <a:lvl2pPr lvl="1" algn="ctr" rtl="0">
              <a:lnSpc>
                <a:spcPct val="100000"/>
              </a:lnSpc>
              <a:spcBef>
                <a:spcPts val="1600"/>
              </a:spcBef>
              <a:spcAft>
                <a:spcPts val="0"/>
              </a:spcAft>
              <a:buSzPts val="2800"/>
              <a:buNone/>
              <a:defRPr sz="2800"/>
            </a:lvl2pPr>
            <a:lvl3pPr lvl="2" algn="ctr" rtl="0">
              <a:lnSpc>
                <a:spcPct val="100000"/>
              </a:lnSpc>
              <a:spcBef>
                <a:spcPts val="1600"/>
              </a:spcBef>
              <a:spcAft>
                <a:spcPts val="0"/>
              </a:spcAft>
              <a:buSzPts val="2800"/>
              <a:buNone/>
              <a:defRPr sz="2800"/>
            </a:lvl3pPr>
            <a:lvl4pPr lvl="3" algn="ctr" rtl="0">
              <a:lnSpc>
                <a:spcPct val="100000"/>
              </a:lnSpc>
              <a:spcBef>
                <a:spcPts val="1600"/>
              </a:spcBef>
              <a:spcAft>
                <a:spcPts val="0"/>
              </a:spcAft>
              <a:buSzPts val="2800"/>
              <a:buNone/>
              <a:defRPr sz="2800"/>
            </a:lvl4pPr>
            <a:lvl5pPr lvl="4" algn="ctr" rtl="0">
              <a:lnSpc>
                <a:spcPct val="100000"/>
              </a:lnSpc>
              <a:spcBef>
                <a:spcPts val="1600"/>
              </a:spcBef>
              <a:spcAft>
                <a:spcPts val="0"/>
              </a:spcAft>
              <a:buSzPts val="2800"/>
              <a:buNone/>
              <a:defRPr sz="2800"/>
            </a:lvl5pPr>
            <a:lvl6pPr lvl="5" algn="ctr" rtl="0">
              <a:lnSpc>
                <a:spcPct val="100000"/>
              </a:lnSpc>
              <a:spcBef>
                <a:spcPts val="1600"/>
              </a:spcBef>
              <a:spcAft>
                <a:spcPts val="0"/>
              </a:spcAft>
              <a:buSzPts val="2800"/>
              <a:buNone/>
              <a:defRPr sz="2800"/>
            </a:lvl6pPr>
            <a:lvl7pPr lvl="6" algn="ctr" rtl="0">
              <a:lnSpc>
                <a:spcPct val="100000"/>
              </a:lnSpc>
              <a:spcBef>
                <a:spcPts val="1600"/>
              </a:spcBef>
              <a:spcAft>
                <a:spcPts val="0"/>
              </a:spcAft>
              <a:buSzPts val="2800"/>
              <a:buNone/>
              <a:defRPr sz="2800"/>
            </a:lvl7pPr>
            <a:lvl8pPr lvl="7" algn="ctr" rtl="0">
              <a:lnSpc>
                <a:spcPct val="100000"/>
              </a:lnSpc>
              <a:spcBef>
                <a:spcPts val="1600"/>
              </a:spcBef>
              <a:spcAft>
                <a:spcPts val="0"/>
              </a:spcAft>
              <a:buSzPts val="2800"/>
              <a:buNone/>
              <a:defRPr sz="2800"/>
            </a:lvl8pPr>
            <a:lvl9pPr lvl="8" algn="ctr" rtl="0">
              <a:lnSpc>
                <a:spcPct val="100000"/>
              </a:lnSpc>
              <a:spcBef>
                <a:spcPts val="1600"/>
              </a:spcBef>
              <a:spcAft>
                <a:spcPts val="0"/>
              </a:spcAft>
              <a:buSzPts val="2800"/>
              <a:buNone/>
              <a:defRPr sz="2800"/>
            </a:lvl9pPr>
          </a:lstStyle>
          <a:p>
            <a:endParaRPr/>
          </a:p>
        </p:txBody>
      </p:sp>
      <p:sp>
        <p:nvSpPr>
          <p:cNvPr id="100" name="Google Shape;10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24"/>
          <p:cNvSpPr txBox="1">
            <a:spLocks noGrp="1"/>
          </p:cNvSpPr>
          <p:nvPr>
            <p:ph type="subTitle" idx="2"/>
          </p:nvPr>
        </p:nvSpPr>
        <p:spPr>
          <a:xfrm>
            <a:off x="937175" y="2908750"/>
            <a:ext cx="7927800" cy="3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900"/>
              <a:buFont typeface="Helvetica Neue Light"/>
              <a:buNone/>
              <a:defRPr sz="900">
                <a:solidFill>
                  <a:schemeClr val="lt1"/>
                </a:solidFill>
                <a:latin typeface="Helvetica Neue Light"/>
                <a:ea typeface="Helvetica Neue Light"/>
                <a:cs typeface="Helvetica Neue Light"/>
                <a:sym typeface="Helvetica Neue Light"/>
              </a:defRPr>
            </a:lvl1pPr>
            <a:lvl2pPr lvl="1" algn="ctr" rtl="0">
              <a:lnSpc>
                <a:spcPct val="100000"/>
              </a:lnSpc>
              <a:spcBef>
                <a:spcPts val="1600"/>
              </a:spcBef>
              <a:spcAft>
                <a:spcPts val="0"/>
              </a:spcAft>
              <a:buSzPts val="2800"/>
              <a:buNone/>
              <a:defRPr sz="2800"/>
            </a:lvl2pPr>
            <a:lvl3pPr lvl="2" algn="ctr" rtl="0">
              <a:lnSpc>
                <a:spcPct val="100000"/>
              </a:lnSpc>
              <a:spcBef>
                <a:spcPts val="1600"/>
              </a:spcBef>
              <a:spcAft>
                <a:spcPts val="0"/>
              </a:spcAft>
              <a:buSzPts val="2800"/>
              <a:buNone/>
              <a:defRPr sz="2800"/>
            </a:lvl3pPr>
            <a:lvl4pPr lvl="3" algn="ctr" rtl="0">
              <a:lnSpc>
                <a:spcPct val="100000"/>
              </a:lnSpc>
              <a:spcBef>
                <a:spcPts val="1600"/>
              </a:spcBef>
              <a:spcAft>
                <a:spcPts val="0"/>
              </a:spcAft>
              <a:buSzPts val="2800"/>
              <a:buNone/>
              <a:defRPr sz="2800"/>
            </a:lvl4pPr>
            <a:lvl5pPr lvl="4" algn="ctr" rtl="0">
              <a:lnSpc>
                <a:spcPct val="100000"/>
              </a:lnSpc>
              <a:spcBef>
                <a:spcPts val="1600"/>
              </a:spcBef>
              <a:spcAft>
                <a:spcPts val="0"/>
              </a:spcAft>
              <a:buSzPts val="2800"/>
              <a:buNone/>
              <a:defRPr sz="2800"/>
            </a:lvl5pPr>
            <a:lvl6pPr lvl="5" algn="ctr" rtl="0">
              <a:lnSpc>
                <a:spcPct val="100000"/>
              </a:lnSpc>
              <a:spcBef>
                <a:spcPts val="1600"/>
              </a:spcBef>
              <a:spcAft>
                <a:spcPts val="0"/>
              </a:spcAft>
              <a:buSzPts val="2800"/>
              <a:buNone/>
              <a:defRPr sz="2800"/>
            </a:lvl6pPr>
            <a:lvl7pPr lvl="6" algn="ctr" rtl="0">
              <a:lnSpc>
                <a:spcPct val="100000"/>
              </a:lnSpc>
              <a:spcBef>
                <a:spcPts val="1600"/>
              </a:spcBef>
              <a:spcAft>
                <a:spcPts val="0"/>
              </a:spcAft>
              <a:buSzPts val="2800"/>
              <a:buNone/>
              <a:defRPr sz="2800"/>
            </a:lvl7pPr>
            <a:lvl8pPr lvl="7" algn="ctr" rtl="0">
              <a:lnSpc>
                <a:spcPct val="100000"/>
              </a:lnSpc>
              <a:spcBef>
                <a:spcPts val="1600"/>
              </a:spcBef>
              <a:spcAft>
                <a:spcPts val="0"/>
              </a:spcAft>
              <a:buSzPts val="2800"/>
              <a:buNone/>
              <a:defRPr sz="2800"/>
            </a:lvl8pPr>
            <a:lvl9pPr lvl="8" algn="ctr" rtl="0">
              <a:lnSpc>
                <a:spcPct val="100000"/>
              </a:lnSpc>
              <a:spcBef>
                <a:spcPts val="1600"/>
              </a:spcBef>
              <a:spcAft>
                <a:spcPts val="0"/>
              </a:spcAft>
              <a:buSzPts val="2800"/>
              <a:buNone/>
              <a:defRPr sz="2800"/>
            </a:lvl9pPr>
          </a:lstStyle>
          <a:p>
            <a:endParaRPr/>
          </a:p>
        </p:txBody>
      </p:sp>
    </p:spTree>
  </p:cSld>
  <p:clrMapOvr>
    <a:masterClrMapping/>
  </p:clrMapOvr>
  <p:extLst>
    <p:ext uri="{DCECCB84-F9BA-43D5-87BE-67443E8EF086}">
      <p15:sldGuideLst xmlns:p15="http://schemas.microsoft.com/office/powerpoint/2012/main">
        <p15:guide id="1" pos="648">
          <p15:clr>
            <a:srgbClr val="FA7B17"/>
          </p15:clr>
        </p15:guide>
        <p15:guide id="2" orient="horz" pos="601">
          <p15:clr>
            <a:srgbClr val="FA7B17"/>
          </p15:clr>
        </p15:guide>
        <p15:guide id="3" pos="288">
          <p15:clr>
            <a:srgbClr val="FA7B17"/>
          </p15:clr>
        </p15:guide>
        <p15:guide id="4" orient="horz" pos="237">
          <p15:clr>
            <a:srgbClr val="FA7B17"/>
          </p15:clr>
        </p15:guide>
        <p15:guide id="5" orient="horz" pos="144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4">
  <p:cSld name="SECTION_TITLE_AND_DESCRIPTION_4">
    <p:bg>
      <p:bgPr>
        <a:blipFill>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5"/>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0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4" name="Google Shape;104;p25"/>
          <p:cNvSpPr txBox="1">
            <a:spLocks noGrp="1"/>
          </p:cNvSpPr>
          <p:nvPr>
            <p:ph type="subTitle" idx="1"/>
          </p:nvPr>
        </p:nvSpPr>
        <p:spPr>
          <a:xfrm>
            <a:off x="914400" y="2669250"/>
            <a:ext cx="33963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000"/>
              <a:buNone/>
              <a:defRPr sz="1000">
                <a:solidFill>
                  <a:schemeClr val="lt1"/>
                </a:solidFill>
              </a:defRPr>
            </a:lvl1pPr>
            <a:lvl2pPr lvl="1" algn="ctr" rtl="0">
              <a:lnSpc>
                <a:spcPct val="100000"/>
              </a:lnSpc>
              <a:spcBef>
                <a:spcPts val="1600"/>
              </a:spcBef>
              <a:spcAft>
                <a:spcPts val="0"/>
              </a:spcAft>
              <a:buSzPts val="2100"/>
              <a:buNone/>
              <a:defRPr sz="2100"/>
            </a:lvl2pPr>
            <a:lvl3pPr lvl="2" algn="ctr" rtl="0">
              <a:lnSpc>
                <a:spcPct val="100000"/>
              </a:lnSpc>
              <a:spcBef>
                <a:spcPts val="1600"/>
              </a:spcBef>
              <a:spcAft>
                <a:spcPts val="0"/>
              </a:spcAft>
              <a:buSzPts val="2100"/>
              <a:buNone/>
              <a:defRPr sz="2100"/>
            </a:lvl3pPr>
            <a:lvl4pPr lvl="3" algn="ctr" rtl="0">
              <a:lnSpc>
                <a:spcPct val="100000"/>
              </a:lnSpc>
              <a:spcBef>
                <a:spcPts val="1600"/>
              </a:spcBef>
              <a:spcAft>
                <a:spcPts val="0"/>
              </a:spcAft>
              <a:buSzPts val="2100"/>
              <a:buNone/>
              <a:defRPr sz="2100"/>
            </a:lvl4pPr>
            <a:lvl5pPr lvl="4" algn="ctr" rtl="0">
              <a:lnSpc>
                <a:spcPct val="100000"/>
              </a:lnSpc>
              <a:spcBef>
                <a:spcPts val="1600"/>
              </a:spcBef>
              <a:spcAft>
                <a:spcPts val="0"/>
              </a:spcAft>
              <a:buSzPts val="2100"/>
              <a:buNone/>
              <a:defRPr sz="2100"/>
            </a:lvl5pPr>
            <a:lvl6pPr lvl="5" algn="ctr" rtl="0">
              <a:lnSpc>
                <a:spcPct val="100000"/>
              </a:lnSpc>
              <a:spcBef>
                <a:spcPts val="1600"/>
              </a:spcBef>
              <a:spcAft>
                <a:spcPts val="0"/>
              </a:spcAft>
              <a:buSzPts val="2100"/>
              <a:buNone/>
              <a:defRPr sz="2100"/>
            </a:lvl6pPr>
            <a:lvl7pPr lvl="6" algn="ctr" rtl="0">
              <a:lnSpc>
                <a:spcPct val="100000"/>
              </a:lnSpc>
              <a:spcBef>
                <a:spcPts val="1600"/>
              </a:spcBef>
              <a:spcAft>
                <a:spcPts val="0"/>
              </a:spcAft>
              <a:buSzPts val="2100"/>
              <a:buNone/>
              <a:defRPr sz="2100"/>
            </a:lvl7pPr>
            <a:lvl8pPr lvl="7" algn="ctr" rtl="0">
              <a:lnSpc>
                <a:spcPct val="100000"/>
              </a:lnSpc>
              <a:spcBef>
                <a:spcPts val="1600"/>
              </a:spcBef>
              <a:spcAft>
                <a:spcPts val="0"/>
              </a:spcAft>
              <a:buSzPts val="2100"/>
              <a:buNone/>
              <a:defRPr sz="2100"/>
            </a:lvl8pPr>
            <a:lvl9pPr lvl="8" algn="ctr" rtl="0">
              <a:lnSpc>
                <a:spcPct val="100000"/>
              </a:lnSpc>
              <a:spcBef>
                <a:spcPts val="1600"/>
              </a:spcBef>
              <a:spcAft>
                <a:spcPts val="0"/>
              </a:spcAft>
              <a:buSzPts val="2100"/>
              <a:buNone/>
              <a:defRPr sz="2100"/>
            </a:lvl9pPr>
          </a:lstStyle>
          <a:p>
            <a:endParaRPr/>
          </a:p>
        </p:txBody>
      </p:sp>
      <p:sp>
        <p:nvSpPr>
          <p:cNvPr id="105" name="Google Shape;10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6" name="Google Shape;106;p25"/>
          <p:cNvPicPr preferRelativeResize="0"/>
          <p:nvPr/>
        </p:nvPicPr>
        <p:blipFill rotWithShape="1">
          <a:blip r:embed="rId3">
            <a:alphaModFix/>
          </a:blip>
          <a:srcRect/>
          <a:stretch/>
        </p:blipFill>
        <p:spPr>
          <a:xfrm>
            <a:off x="4568100" y="0"/>
            <a:ext cx="4575907" cy="5143501"/>
          </a:xfrm>
          <a:prstGeom prst="rect">
            <a:avLst/>
          </a:prstGeom>
          <a:noFill/>
          <a:ln>
            <a:noFill/>
          </a:ln>
        </p:spPr>
      </p:pic>
      <p:sp>
        <p:nvSpPr>
          <p:cNvPr id="107" name="Google Shape;107;p25"/>
          <p:cNvSpPr txBox="1">
            <a:spLocks noGrp="1"/>
          </p:cNvSpPr>
          <p:nvPr>
            <p:ph type="body" idx="2"/>
          </p:nvPr>
        </p:nvSpPr>
        <p:spPr>
          <a:xfrm>
            <a:off x="5030750" y="1294950"/>
            <a:ext cx="3668100" cy="2553600"/>
          </a:xfrm>
          <a:prstGeom prst="rect">
            <a:avLst/>
          </a:prstGeom>
          <a:solidFill>
            <a:schemeClr val="lt1"/>
          </a:solidFill>
        </p:spPr>
        <p:txBody>
          <a:bodyPr spcFirstLastPara="1" wrap="square" lIns="182875" tIns="182875" rIns="91425" bIns="182875" anchor="ctr" anchorCtr="0">
            <a:noAutofit/>
          </a:bodyPr>
          <a:lstStyle>
            <a:lvl1pPr marL="457200" lvl="0" indent="-292100" rtl="0">
              <a:spcBef>
                <a:spcPts val="0"/>
              </a:spcBef>
              <a:spcAft>
                <a:spcPts val="0"/>
              </a:spcAft>
              <a:buClr>
                <a:srgbClr val="000000"/>
              </a:buClr>
              <a:buSzPts val="1000"/>
              <a:buChar char="●"/>
              <a:defRPr sz="1000">
                <a:solidFill>
                  <a:srgbClr val="000000"/>
                </a:solidFill>
              </a:defRPr>
            </a:lvl1pPr>
            <a:lvl2pPr marL="914400" lvl="1" indent="-292100" rtl="0">
              <a:spcBef>
                <a:spcPts val="1600"/>
              </a:spcBef>
              <a:spcAft>
                <a:spcPts val="0"/>
              </a:spcAft>
              <a:buClr>
                <a:srgbClr val="000000"/>
              </a:buClr>
              <a:buSzPts val="1000"/>
              <a:buChar char="○"/>
              <a:defRPr sz="1000">
                <a:solidFill>
                  <a:srgbClr val="000000"/>
                </a:solidFill>
              </a:defRPr>
            </a:lvl2pPr>
            <a:lvl3pPr marL="1371600" lvl="2" indent="-292100" rtl="0">
              <a:spcBef>
                <a:spcPts val="1600"/>
              </a:spcBef>
              <a:spcAft>
                <a:spcPts val="0"/>
              </a:spcAft>
              <a:buClr>
                <a:srgbClr val="000000"/>
              </a:buClr>
              <a:buSzPts val="1000"/>
              <a:buChar char="■"/>
              <a:defRPr sz="1000">
                <a:solidFill>
                  <a:srgbClr val="000000"/>
                </a:solidFill>
              </a:defRPr>
            </a:lvl3pPr>
            <a:lvl4pPr marL="1828800" lvl="3" indent="-292100" rtl="0">
              <a:spcBef>
                <a:spcPts val="1600"/>
              </a:spcBef>
              <a:spcAft>
                <a:spcPts val="0"/>
              </a:spcAft>
              <a:buClr>
                <a:srgbClr val="000000"/>
              </a:buClr>
              <a:buSzPts val="1000"/>
              <a:buChar char="●"/>
              <a:defRPr sz="1000">
                <a:solidFill>
                  <a:srgbClr val="000000"/>
                </a:solidFill>
              </a:defRPr>
            </a:lvl4pPr>
            <a:lvl5pPr marL="2286000" lvl="4" indent="-292100" rtl="0">
              <a:spcBef>
                <a:spcPts val="1600"/>
              </a:spcBef>
              <a:spcAft>
                <a:spcPts val="0"/>
              </a:spcAft>
              <a:buClr>
                <a:srgbClr val="000000"/>
              </a:buClr>
              <a:buSzPts val="1000"/>
              <a:buChar char="○"/>
              <a:defRPr sz="1000">
                <a:solidFill>
                  <a:srgbClr val="000000"/>
                </a:solidFill>
              </a:defRPr>
            </a:lvl5pPr>
            <a:lvl6pPr marL="2743200" lvl="5" indent="-292100" rtl="0">
              <a:spcBef>
                <a:spcPts val="1600"/>
              </a:spcBef>
              <a:spcAft>
                <a:spcPts val="0"/>
              </a:spcAft>
              <a:buClr>
                <a:srgbClr val="000000"/>
              </a:buClr>
              <a:buSzPts val="1000"/>
              <a:buChar char="■"/>
              <a:defRPr sz="1000">
                <a:solidFill>
                  <a:srgbClr val="000000"/>
                </a:solidFill>
              </a:defRPr>
            </a:lvl6pPr>
            <a:lvl7pPr marL="3200400" lvl="6" indent="-292100" rtl="0">
              <a:spcBef>
                <a:spcPts val="1600"/>
              </a:spcBef>
              <a:spcAft>
                <a:spcPts val="0"/>
              </a:spcAft>
              <a:buClr>
                <a:srgbClr val="000000"/>
              </a:buClr>
              <a:buSzPts val="1000"/>
              <a:buChar char="●"/>
              <a:defRPr sz="1000">
                <a:solidFill>
                  <a:srgbClr val="000000"/>
                </a:solidFill>
              </a:defRPr>
            </a:lvl7pPr>
            <a:lvl8pPr marL="3657600" lvl="7" indent="-292100" rtl="0">
              <a:spcBef>
                <a:spcPts val="1600"/>
              </a:spcBef>
              <a:spcAft>
                <a:spcPts val="0"/>
              </a:spcAft>
              <a:buClr>
                <a:srgbClr val="000000"/>
              </a:buClr>
              <a:buSzPts val="1000"/>
              <a:buChar char="○"/>
              <a:defRPr sz="1000">
                <a:solidFill>
                  <a:srgbClr val="000000"/>
                </a:solidFill>
              </a:defRPr>
            </a:lvl8pPr>
            <a:lvl9pPr marL="4114800" lvl="8" indent="-292100" rtl="0">
              <a:spcBef>
                <a:spcPts val="1600"/>
              </a:spcBef>
              <a:spcAft>
                <a:spcPts val="1600"/>
              </a:spcAft>
              <a:buClr>
                <a:srgbClr val="000000"/>
              </a:buClr>
              <a:buSzPts val="1000"/>
              <a:buChar char="■"/>
              <a:defRPr sz="1000">
                <a:solidFill>
                  <a:srgbClr val="000000"/>
                </a:solidFill>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orient="horz" pos="158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2">
  <p:cSld name="TITLE_AND_BODY_3">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6"/>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0" name="Google Shape;110;p26"/>
          <p:cNvSpPr txBox="1">
            <a:spLocks noGrp="1"/>
          </p:cNvSpPr>
          <p:nvPr>
            <p:ph type="body" idx="1"/>
          </p:nvPr>
        </p:nvSpPr>
        <p:spPr>
          <a:xfrm>
            <a:off x="919075" y="1753850"/>
            <a:ext cx="7913400" cy="28149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dk1"/>
              </a:buClr>
              <a:buSzPts val="1000"/>
              <a:buChar char="●"/>
              <a:defRPr sz="1000">
                <a:solidFill>
                  <a:schemeClr val="dk1"/>
                </a:solidFill>
              </a:defRPr>
            </a:lvl1pPr>
            <a:lvl2pPr marL="914400" lvl="1" indent="-292100" rtl="0">
              <a:spcBef>
                <a:spcPts val="1600"/>
              </a:spcBef>
              <a:spcAft>
                <a:spcPts val="0"/>
              </a:spcAft>
              <a:buClr>
                <a:schemeClr val="dk1"/>
              </a:buClr>
              <a:buSzPts val="1000"/>
              <a:buChar char="○"/>
              <a:defRPr sz="1000">
                <a:solidFill>
                  <a:schemeClr val="dk1"/>
                </a:solidFill>
              </a:defRPr>
            </a:lvl2pPr>
            <a:lvl3pPr marL="1371600" lvl="2" indent="-292100" rtl="0">
              <a:spcBef>
                <a:spcPts val="1600"/>
              </a:spcBef>
              <a:spcAft>
                <a:spcPts val="0"/>
              </a:spcAft>
              <a:buClr>
                <a:schemeClr val="dk1"/>
              </a:buClr>
              <a:buSzPts val="1000"/>
              <a:buChar char="■"/>
              <a:defRPr sz="1000">
                <a:solidFill>
                  <a:schemeClr val="dk1"/>
                </a:solidFill>
              </a:defRPr>
            </a:lvl3pPr>
            <a:lvl4pPr marL="1828800" lvl="3" indent="-292100" rtl="0">
              <a:spcBef>
                <a:spcPts val="1600"/>
              </a:spcBef>
              <a:spcAft>
                <a:spcPts val="0"/>
              </a:spcAft>
              <a:buClr>
                <a:schemeClr val="dk1"/>
              </a:buClr>
              <a:buSzPts val="1000"/>
              <a:buChar char="●"/>
              <a:defRPr sz="1000">
                <a:solidFill>
                  <a:schemeClr val="dk1"/>
                </a:solidFill>
              </a:defRPr>
            </a:lvl4pPr>
            <a:lvl5pPr marL="2286000" lvl="4" indent="-292100" rtl="0">
              <a:spcBef>
                <a:spcPts val="1600"/>
              </a:spcBef>
              <a:spcAft>
                <a:spcPts val="0"/>
              </a:spcAft>
              <a:buClr>
                <a:schemeClr val="dk1"/>
              </a:buClr>
              <a:buSzPts val="1000"/>
              <a:buChar char="○"/>
              <a:defRPr sz="1000">
                <a:solidFill>
                  <a:schemeClr val="dk1"/>
                </a:solidFill>
              </a:defRPr>
            </a:lvl5pPr>
            <a:lvl6pPr marL="2743200" lvl="5" indent="-292100" rtl="0">
              <a:spcBef>
                <a:spcPts val="1600"/>
              </a:spcBef>
              <a:spcAft>
                <a:spcPts val="0"/>
              </a:spcAft>
              <a:buClr>
                <a:schemeClr val="dk1"/>
              </a:buClr>
              <a:buSzPts val="1000"/>
              <a:buChar char="■"/>
              <a:defRPr sz="1000">
                <a:solidFill>
                  <a:schemeClr val="dk1"/>
                </a:solidFill>
              </a:defRPr>
            </a:lvl6pPr>
            <a:lvl7pPr marL="3200400" lvl="6" indent="-292100" rtl="0">
              <a:spcBef>
                <a:spcPts val="1600"/>
              </a:spcBef>
              <a:spcAft>
                <a:spcPts val="0"/>
              </a:spcAft>
              <a:buClr>
                <a:schemeClr val="dk1"/>
              </a:buClr>
              <a:buSzPts val="1000"/>
              <a:buChar char="●"/>
              <a:defRPr sz="1000">
                <a:solidFill>
                  <a:schemeClr val="dk1"/>
                </a:solidFill>
              </a:defRPr>
            </a:lvl7pPr>
            <a:lvl8pPr marL="3657600" lvl="7" indent="-292100" rtl="0">
              <a:spcBef>
                <a:spcPts val="1600"/>
              </a:spcBef>
              <a:spcAft>
                <a:spcPts val="0"/>
              </a:spcAft>
              <a:buClr>
                <a:schemeClr val="dk1"/>
              </a:buClr>
              <a:buSzPts val="1000"/>
              <a:buChar char="○"/>
              <a:defRPr sz="1000">
                <a:solidFill>
                  <a:schemeClr val="dk1"/>
                </a:solidFill>
              </a:defRPr>
            </a:lvl8pPr>
            <a:lvl9pPr marL="4114800" lvl="8" indent="-292100" rtl="0">
              <a:spcBef>
                <a:spcPts val="1600"/>
              </a:spcBef>
              <a:spcAft>
                <a:spcPts val="1600"/>
              </a:spcAft>
              <a:buClr>
                <a:schemeClr val="dk1"/>
              </a:buClr>
              <a:buSzPts val="1000"/>
              <a:buChar char="■"/>
              <a:defRPr sz="1000">
                <a:solidFill>
                  <a:schemeClr val="dk1"/>
                </a:solidFill>
              </a:defRPr>
            </a:lvl9pPr>
          </a:lstStyle>
          <a:p>
            <a:endParaRPr/>
          </a:p>
        </p:txBody>
      </p:sp>
      <p:sp>
        <p:nvSpPr>
          <p:cNvPr id="111" name="Google Shape;111;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pening slide 1">
  <p:cSld name="TITLE_1">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8"/>
          <p:cNvSpPr txBox="1">
            <a:spLocks noGrp="1"/>
          </p:cNvSpPr>
          <p:nvPr>
            <p:ph type="ctrTitle"/>
          </p:nvPr>
        </p:nvSpPr>
        <p:spPr>
          <a:xfrm>
            <a:off x="904600" y="1507875"/>
            <a:ext cx="7927800" cy="9243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2800"/>
              <a:buNone/>
              <a:defRPr>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8" name="Google Shape;118;p28"/>
          <p:cNvSpPr txBox="1">
            <a:spLocks noGrp="1"/>
          </p:cNvSpPr>
          <p:nvPr>
            <p:ph type="subTitle" idx="1"/>
          </p:nvPr>
        </p:nvSpPr>
        <p:spPr>
          <a:xfrm>
            <a:off x="904600" y="2469050"/>
            <a:ext cx="7927800" cy="344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000"/>
              <a:buFont typeface="Helvetica Neue Light"/>
              <a:buNone/>
              <a:defRPr>
                <a:solidFill>
                  <a:schemeClr val="lt1"/>
                </a:solidFill>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9" name="Google Shape;11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0" name="Google Shape;120;p28"/>
          <p:cNvSpPr txBox="1">
            <a:spLocks noGrp="1"/>
          </p:cNvSpPr>
          <p:nvPr>
            <p:ph type="subTitle" idx="2"/>
          </p:nvPr>
        </p:nvSpPr>
        <p:spPr>
          <a:xfrm>
            <a:off x="937175" y="2908750"/>
            <a:ext cx="7927800" cy="344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900"/>
              <a:buFont typeface="Helvetica Neue Light"/>
              <a:buNone/>
              <a:defRPr sz="900">
                <a:solidFill>
                  <a:schemeClr val="lt1"/>
                </a:solidFill>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extLst>
    <p:ext uri="{DCECCB84-F9BA-43D5-87BE-67443E8EF086}">
      <p15:sldGuideLst xmlns:p15="http://schemas.microsoft.com/office/powerpoint/2012/main">
        <p15:guide id="1" pos="648">
          <p15:clr>
            <a:srgbClr val="FA7B17"/>
          </p15:clr>
        </p15:guide>
        <p15:guide id="2" orient="horz" pos="601">
          <p15:clr>
            <a:srgbClr val="FA7B17"/>
          </p15:clr>
        </p15:guide>
        <p15:guide id="3" pos="288">
          <p15:clr>
            <a:srgbClr val="FA7B17"/>
          </p15:clr>
        </p15:guide>
        <p15:guide id="4" orient="horz" pos="237">
          <p15:clr>
            <a:srgbClr val="FA7B17"/>
          </p15:clr>
        </p15:guide>
        <p15:guide id="5" orient="horz" pos="144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divider">
  <p:cSld name="TITLE_1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9"/>
          <p:cNvSpPr txBox="1">
            <a:spLocks noGrp="1"/>
          </p:cNvSpPr>
          <p:nvPr>
            <p:ph type="ctrTitle"/>
          </p:nvPr>
        </p:nvSpPr>
        <p:spPr>
          <a:xfrm>
            <a:off x="904600" y="1507875"/>
            <a:ext cx="7927800" cy="9243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2800"/>
              <a:buNone/>
              <a:defRPr>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3" name="Google Shape;123;p29"/>
          <p:cNvSpPr txBox="1">
            <a:spLocks noGrp="1"/>
          </p:cNvSpPr>
          <p:nvPr>
            <p:ph type="subTitle" idx="1"/>
          </p:nvPr>
        </p:nvSpPr>
        <p:spPr>
          <a:xfrm>
            <a:off x="904600" y="2469050"/>
            <a:ext cx="79278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000"/>
              <a:buFont typeface="Helvetica Neue Light"/>
              <a:buNone/>
              <a:defRPr>
                <a:solidFill>
                  <a:schemeClr val="lt1"/>
                </a:solidFill>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4" name="Google Shape;12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648">
          <p15:clr>
            <a:srgbClr val="FA7B17"/>
          </p15:clr>
        </p15:guide>
        <p15:guide id="2" orient="horz" pos="601">
          <p15:clr>
            <a:srgbClr val="FA7B17"/>
          </p15:clr>
        </p15:guide>
        <p15:guide id="3" pos="288">
          <p15:clr>
            <a:srgbClr val="FA7B17"/>
          </p15:clr>
        </p15:guide>
        <p15:guide id="4" orient="horz" pos="237">
          <p15:clr>
            <a:srgbClr val="FA7B17"/>
          </p15:clr>
        </p15:guide>
        <p15:guide id="5" orient="horz" pos="1440">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divider 1">
  <p:cSld name="TITLE_1_1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30"/>
          <p:cNvSpPr txBox="1">
            <a:spLocks noGrp="1"/>
          </p:cNvSpPr>
          <p:nvPr>
            <p:ph type="ctrTitle"/>
          </p:nvPr>
        </p:nvSpPr>
        <p:spPr>
          <a:xfrm>
            <a:off x="904600" y="1507875"/>
            <a:ext cx="7927800" cy="9243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2800"/>
              <a:buNone/>
              <a:defRPr>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7" name="Google Shape;127;p30"/>
          <p:cNvSpPr txBox="1">
            <a:spLocks noGrp="1"/>
          </p:cNvSpPr>
          <p:nvPr>
            <p:ph type="subTitle" idx="1"/>
          </p:nvPr>
        </p:nvSpPr>
        <p:spPr>
          <a:xfrm>
            <a:off x="904600" y="4695225"/>
            <a:ext cx="7927800" cy="3615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chemeClr val="lt1"/>
              </a:buClr>
              <a:buSzPts val="1000"/>
              <a:buFont typeface="Helvetica Neue Light"/>
              <a:buNone/>
              <a:defRPr>
                <a:solidFill>
                  <a:schemeClr val="lt1"/>
                </a:solidFill>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8" name="Google Shape;12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648">
          <p15:clr>
            <a:srgbClr val="FA7B17"/>
          </p15:clr>
        </p15:guide>
        <p15:guide id="2" orient="horz" pos="601">
          <p15:clr>
            <a:srgbClr val="FA7B17"/>
          </p15:clr>
        </p15:guide>
        <p15:guide id="3" pos="288">
          <p15:clr>
            <a:srgbClr val="FA7B17"/>
          </p15:clr>
        </p15:guide>
        <p15:guide id="4" orient="horz" pos="237">
          <p15:clr>
            <a:srgbClr val="FA7B17"/>
          </p15:clr>
        </p15:guide>
        <p15:guide id="5" orient="horz" pos="144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divider -white 2">
  <p:cSld name="TITLE_1_1_1_2">
    <p:bg>
      <p:bgPr>
        <a:blipFill>
          <a:blip r:embed="rId2">
            <a:alphaModFix/>
          </a:blip>
          <a:stretch>
            <a:fillRect/>
          </a:stretch>
        </a:blipFill>
        <a:effectLst/>
      </p:bgPr>
    </p:bg>
    <p:spTree>
      <p:nvGrpSpPr>
        <p:cNvPr id="1" name="Shape 129"/>
        <p:cNvGrpSpPr/>
        <p:nvPr/>
      </p:nvGrpSpPr>
      <p:grpSpPr>
        <a:xfrm>
          <a:off x="0" y="0"/>
          <a:ext cx="0" cy="0"/>
          <a:chOff x="0" y="0"/>
          <a:chExt cx="0" cy="0"/>
        </a:xfrm>
      </p:grpSpPr>
      <p:sp>
        <p:nvSpPr>
          <p:cNvPr id="130" name="Google Shape;130;p31"/>
          <p:cNvSpPr txBox="1">
            <a:spLocks noGrp="1"/>
          </p:cNvSpPr>
          <p:nvPr>
            <p:ph type="ctrTitle"/>
          </p:nvPr>
        </p:nvSpPr>
        <p:spPr>
          <a:xfrm>
            <a:off x="904600" y="1507875"/>
            <a:ext cx="7927800" cy="924300"/>
          </a:xfrm>
          <a:prstGeom prst="rect">
            <a:avLst/>
          </a:prstGeom>
        </p:spPr>
        <p:txBody>
          <a:bodyPr spcFirstLastPara="1" wrap="square" lIns="91425" tIns="91425" rIns="91425" bIns="91425" anchor="b" anchorCtr="0">
            <a:normAutofit/>
          </a:bodyPr>
          <a:lstStyle>
            <a:lvl1pPr lvl="0" rtl="0">
              <a:spcBef>
                <a:spcPts val="0"/>
              </a:spcBef>
              <a:spcAft>
                <a:spcPts val="0"/>
              </a:spcAft>
              <a:buSzPts val="2800"/>
              <a:buN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1" name="Google Shape;131;p31"/>
          <p:cNvSpPr txBox="1">
            <a:spLocks noGrp="1"/>
          </p:cNvSpPr>
          <p:nvPr>
            <p:ph type="subTitle" idx="1"/>
          </p:nvPr>
        </p:nvSpPr>
        <p:spPr>
          <a:xfrm>
            <a:off x="904600" y="2392850"/>
            <a:ext cx="7927800" cy="459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000"/>
              <a:buFont typeface="Helvetica Neue Light"/>
              <a:buNone/>
              <a:defRPr>
                <a:solidFill>
                  <a:schemeClr val="dk1"/>
                </a:solidFill>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3" name="Google Shape;133;p31"/>
          <p:cNvSpPr txBox="1">
            <a:spLocks noGrp="1"/>
          </p:cNvSpPr>
          <p:nvPr>
            <p:ph type="subTitle" idx="2"/>
          </p:nvPr>
        </p:nvSpPr>
        <p:spPr>
          <a:xfrm>
            <a:off x="904600" y="2889025"/>
            <a:ext cx="79278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1000"/>
              <a:buFont typeface="Helvetica Neue Light"/>
              <a:buNone/>
              <a:defRPr sz="1000">
                <a:solidFill>
                  <a:schemeClr val="dk1"/>
                </a:solidFill>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extLst>
    <p:ext uri="{DCECCB84-F9BA-43D5-87BE-67443E8EF086}">
      <p15:sldGuideLst xmlns:p15="http://schemas.microsoft.com/office/powerpoint/2012/main">
        <p15:guide id="1" pos="648">
          <p15:clr>
            <a:srgbClr val="FA7B17"/>
          </p15:clr>
        </p15:guide>
        <p15:guide id="2" orient="horz" pos="601">
          <p15:clr>
            <a:srgbClr val="FA7B17"/>
          </p15:clr>
        </p15:guide>
        <p15:guide id="3" pos="288">
          <p15:clr>
            <a:srgbClr val="FA7B17"/>
          </p15:clr>
        </p15:guide>
        <p15:guide id="4" orient="horz" pos="237">
          <p15:clr>
            <a:srgbClr val="FA7B17"/>
          </p15:clr>
        </p15:guide>
        <p15:guide id="5" orient="horz" pos="144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32"/>
          <p:cNvSpPr txBox="1">
            <a:spLocks noGrp="1"/>
          </p:cNvSpPr>
          <p:nvPr>
            <p:ph type="title"/>
          </p:nvPr>
        </p:nvSpPr>
        <p:spPr>
          <a:xfrm>
            <a:off x="919075" y="11811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6" name="Google Shape;136;p32"/>
          <p:cNvSpPr txBox="1">
            <a:spLocks noGrp="1"/>
          </p:cNvSpPr>
          <p:nvPr>
            <p:ph type="body" idx="1"/>
          </p:nvPr>
        </p:nvSpPr>
        <p:spPr>
          <a:xfrm>
            <a:off x="919075" y="1753850"/>
            <a:ext cx="7913400" cy="2814900"/>
          </a:xfrm>
          <a:prstGeom prst="rect">
            <a:avLst/>
          </a:prstGeom>
        </p:spPr>
        <p:txBody>
          <a:bodyPr spcFirstLastPara="1" wrap="square" lIns="91425" tIns="91425" rIns="91425" bIns="91425" anchor="t" anchorCtr="0">
            <a:normAutofit/>
          </a:bodyPr>
          <a:lstStyle>
            <a:lvl1pPr marL="457200" lvl="0" indent="-292100" rtl="0">
              <a:spcBef>
                <a:spcPts val="0"/>
              </a:spcBef>
              <a:spcAft>
                <a:spcPts val="0"/>
              </a:spcAft>
              <a:buClr>
                <a:schemeClr val="dk1"/>
              </a:buClr>
              <a:buSzPts val="1000"/>
              <a:buChar char="●"/>
              <a:defRPr sz="1000">
                <a:solidFill>
                  <a:schemeClr val="dk1"/>
                </a:solidFill>
              </a:defRPr>
            </a:lvl1pPr>
            <a:lvl2pPr marL="914400" lvl="1" indent="-292100" rtl="0">
              <a:spcBef>
                <a:spcPts val="0"/>
              </a:spcBef>
              <a:spcAft>
                <a:spcPts val="0"/>
              </a:spcAft>
              <a:buClr>
                <a:schemeClr val="dk1"/>
              </a:buClr>
              <a:buSzPts val="1000"/>
              <a:buChar char="○"/>
              <a:defRPr sz="1000">
                <a:solidFill>
                  <a:schemeClr val="dk1"/>
                </a:solidFill>
              </a:defRPr>
            </a:lvl2pPr>
            <a:lvl3pPr marL="1371600" lvl="2" indent="-292100" rtl="0">
              <a:spcBef>
                <a:spcPts val="0"/>
              </a:spcBef>
              <a:spcAft>
                <a:spcPts val="0"/>
              </a:spcAft>
              <a:buClr>
                <a:schemeClr val="dk1"/>
              </a:buClr>
              <a:buSzPts val="1000"/>
              <a:buChar char="■"/>
              <a:defRPr sz="1000">
                <a:solidFill>
                  <a:schemeClr val="dk1"/>
                </a:solidFill>
              </a:defRPr>
            </a:lvl3pPr>
            <a:lvl4pPr marL="1828800" lvl="3" indent="-292100" rtl="0">
              <a:spcBef>
                <a:spcPts val="0"/>
              </a:spcBef>
              <a:spcAft>
                <a:spcPts val="0"/>
              </a:spcAft>
              <a:buClr>
                <a:schemeClr val="dk1"/>
              </a:buClr>
              <a:buSzPts val="1000"/>
              <a:buChar char="●"/>
              <a:defRPr sz="1000">
                <a:solidFill>
                  <a:schemeClr val="dk1"/>
                </a:solidFill>
              </a:defRPr>
            </a:lvl4pPr>
            <a:lvl5pPr marL="2286000" lvl="4" indent="-292100" rtl="0">
              <a:spcBef>
                <a:spcPts val="0"/>
              </a:spcBef>
              <a:spcAft>
                <a:spcPts val="0"/>
              </a:spcAft>
              <a:buClr>
                <a:schemeClr val="dk1"/>
              </a:buClr>
              <a:buSzPts val="1000"/>
              <a:buChar char="○"/>
              <a:defRPr sz="1000">
                <a:solidFill>
                  <a:schemeClr val="dk1"/>
                </a:solidFill>
              </a:defRPr>
            </a:lvl5pPr>
            <a:lvl6pPr marL="2743200" lvl="5" indent="-292100" rtl="0">
              <a:spcBef>
                <a:spcPts val="0"/>
              </a:spcBef>
              <a:spcAft>
                <a:spcPts val="0"/>
              </a:spcAft>
              <a:buClr>
                <a:schemeClr val="dk1"/>
              </a:buClr>
              <a:buSzPts val="1000"/>
              <a:buChar char="■"/>
              <a:defRPr sz="1000">
                <a:solidFill>
                  <a:schemeClr val="dk1"/>
                </a:solidFill>
              </a:defRPr>
            </a:lvl6pPr>
            <a:lvl7pPr marL="3200400" lvl="6" indent="-292100" rtl="0">
              <a:spcBef>
                <a:spcPts val="0"/>
              </a:spcBef>
              <a:spcAft>
                <a:spcPts val="0"/>
              </a:spcAft>
              <a:buClr>
                <a:schemeClr val="dk1"/>
              </a:buClr>
              <a:buSzPts val="1000"/>
              <a:buChar char="●"/>
              <a:defRPr sz="1000">
                <a:solidFill>
                  <a:schemeClr val="dk1"/>
                </a:solidFill>
              </a:defRPr>
            </a:lvl7pPr>
            <a:lvl8pPr marL="3657600" lvl="7" indent="-292100" rtl="0">
              <a:spcBef>
                <a:spcPts val="0"/>
              </a:spcBef>
              <a:spcAft>
                <a:spcPts val="0"/>
              </a:spcAft>
              <a:buClr>
                <a:schemeClr val="dk1"/>
              </a:buClr>
              <a:buSzPts val="1000"/>
              <a:buChar char="○"/>
              <a:defRPr sz="1000">
                <a:solidFill>
                  <a:schemeClr val="dk1"/>
                </a:solidFill>
              </a:defRPr>
            </a:lvl8pPr>
            <a:lvl9pPr marL="4114800" lvl="8" indent="-292100" rtl="0">
              <a:spcBef>
                <a:spcPts val="0"/>
              </a:spcBef>
              <a:spcAft>
                <a:spcPts val="0"/>
              </a:spcAft>
              <a:buClr>
                <a:schemeClr val="dk1"/>
              </a:buClr>
              <a:buSzPts val="1000"/>
              <a:buChar char="■"/>
              <a:defRPr sz="1000">
                <a:solidFill>
                  <a:schemeClr val="dk1"/>
                </a:solidFill>
              </a:defRPr>
            </a:lvl9pPr>
          </a:lstStyle>
          <a:p>
            <a:endParaRPr/>
          </a:p>
        </p:txBody>
      </p:sp>
      <p:sp>
        <p:nvSpPr>
          <p:cNvPr id="137" name="Google Shape;13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2">
  <p:cSld name="TITLE_AND_BODY_3">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3"/>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33"/>
          <p:cNvSpPr txBox="1">
            <a:spLocks noGrp="1"/>
          </p:cNvSpPr>
          <p:nvPr>
            <p:ph type="body" idx="1"/>
          </p:nvPr>
        </p:nvSpPr>
        <p:spPr>
          <a:xfrm>
            <a:off x="919075" y="1753850"/>
            <a:ext cx="7913400" cy="2814900"/>
          </a:xfrm>
          <a:prstGeom prst="rect">
            <a:avLst/>
          </a:prstGeom>
        </p:spPr>
        <p:txBody>
          <a:bodyPr spcFirstLastPara="1" wrap="square" lIns="91425" tIns="91425" rIns="91425" bIns="91425" anchor="t" anchorCtr="0">
            <a:normAutofit/>
          </a:bodyPr>
          <a:lstStyle>
            <a:lvl1pPr marL="457200" lvl="0" indent="-292100" rtl="0">
              <a:spcBef>
                <a:spcPts val="0"/>
              </a:spcBef>
              <a:spcAft>
                <a:spcPts val="0"/>
              </a:spcAft>
              <a:buClr>
                <a:schemeClr val="dk1"/>
              </a:buClr>
              <a:buSzPts val="1000"/>
              <a:buChar char="●"/>
              <a:defRPr sz="1000">
                <a:solidFill>
                  <a:schemeClr val="dk1"/>
                </a:solidFill>
              </a:defRPr>
            </a:lvl1pPr>
            <a:lvl2pPr marL="914400" lvl="1" indent="-292100" rtl="0">
              <a:spcBef>
                <a:spcPts val="0"/>
              </a:spcBef>
              <a:spcAft>
                <a:spcPts val="0"/>
              </a:spcAft>
              <a:buClr>
                <a:schemeClr val="dk1"/>
              </a:buClr>
              <a:buSzPts val="1000"/>
              <a:buChar char="○"/>
              <a:defRPr sz="1000">
                <a:solidFill>
                  <a:schemeClr val="dk1"/>
                </a:solidFill>
              </a:defRPr>
            </a:lvl2pPr>
            <a:lvl3pPr marL="1371600" lvl="2" indent="-292100" rtl="0">
              <a:spcBef>
                <a:spcPts val="0"/>
              </a:spcBef>
              <a:spcAft>
                <a:spcPts val="0"/>
              </a:spcAft>
              <a:buClr>
                <a:schemeClr val="dk1"/>
              </a:buClr>
              <a:buSzPts val="1000"/>
              <a:buChar char="■"/>
              <a:defRPr sz="1000">
                <a:solidFill>
                  <a:schemeClr val="dk1"/>
                </a:solidFill>
              </a:defRPr>
            </a:lvl3pPr>
            <a:lvl4pPr marL="1828800" lvl="3" indent="-292100" rtl="0">
              <a:spcBef>
                <a:spcPts val="0"/>
              </a:spcBef>
              <a:spcAft>
                <a:spcPts val="0"/>
              </a:spcAft>
              <a:buClr>
                <a:schemeClr val="dk1"/>
              </a:buClr>
              <a:buSzPts val="1000"/>
              <a:buChar char="●"/>
              <a:defRPr sz="1000">
                <a:solidFill>
                  <a:schemeClr val="dk1"/>
                </a:solidFill>
              </a:defRPr>
            </a:lvl4pPr>
            <a:lvl5pPr marL="2286000" lvl="4" indent="-292100" rtl="0">
              <a:spcBef>
                <a:spcPts val="0"/>
              </a:spcBef>
              <a:spcAft>
                <a:spcPts val="0"/>
              </a:spcAft>
              <a:buClr>
                <a:schemeClr val="dk1"/>
              </a:buClr>
              <a:buSzPts val="1000"/>
              <a:buChar char="○"/>
              <a:defRPr sz="1000">
                <a:solidFill>
                  <a:schemeClr val="dk1"/>
                </a:solidFill>
              </a:defRPr>
            </a:lvl5pPr>
            <a:lvl6pPr marL="2743200" lvl="5" indent="-292100" rtl="0">
              <a:spcBef>
                <a:spcPts val="0"/>
              </a:spcBef>
              <a:spcAft>
                <a:spcPts val="0"/>
              </a:spcAft>
              <a:buClr>
                <a:schemeClr val="dk1"/>
              </a:buClr>
              <a:buSzPts val="1000"/>
              <a:buChar char="■"/>
              <a:defRPr sz="1000">
                <a:solidFill>
                  <a:schemeClr val="dk1"/>
                </a:solidFill>
              </a:defRPr>
            </a:lvl6pPr>
            <a:lvl7pPr marL="3200400" lvl="6" indent="-292100" rtl="0">
              <a:spcBef>
                <a:spcPts val="0"/>
              </a:spcBef>
              <a:spcAft>
                <a:spcPts val="0"/>
              </a:spcAft>
              <a:buClr>
                <a:schemeClr val="dk1"/>
              </a:buClr>
              <a:buSzPts val="1000"/>
              <a:buChar char="●"/>
              <a:defRPr sz="1000">
                <a:solidFill>
                  <a:schemeClr val="dk1"/>
                </a:solidFill>
              </a:defRPr>
            </a:lvl7pPr>
            <a:lvl8pPr marL="3657600" lvl="7" indent="-292100" rtl="0">
              <a:spcBef>
                <a:spcPts val="0"/>
              </a:spcBef>
              <a:spcAft>
                <a:spcPts val="0"/>
              </a:spcAft>
              <a:buClr>
                <a:schemeClr val="dk1"/>
              </a:buClr>
              <a:buSzPts val="1000"/>
              <a:buChar char="○"/>
              <a:defRPr sz="1000">
                <a:solidFill>
                  <a:schemeClr val="dk1"/>
                </a:solidFill>
              </a:defRPr>
            </a:lvl8pPr>
            <a:lvl9pPr marL="4114800" lvl="8" indent="-292100" rtl="0">
              <a:spcBef>
                <a:spcPts val="0"/>
              </a:spcBef>
              <a:spcAft>
                <a:spcPts val="0"/>
              </a:spcAft>
              <a:buClr>
                <a:schemeClr val="dk1"/>
              </a:buClr>
              <a:buSzPts val="1000"/>
              <a:buChar char="■"/>
              <a:defRPr sz="1000">
                <a:solidFill>
                  <a:schemeClr val="dk1"/>
                </a:solidFill>
              </a:defRPr>
            </a:lvl9pPr>
          </a:lstStyle>
          <a:p>
            <a:endParaRPr/>
          </a:p>
        </p:txBody>
      </p:sp>
      <p:sp>
        <p:nvSpPr>
          <p:cNvPr id="141" name="Google Shape;14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2 columns">
  <p:cSld name="TITLE_AND_BODY_1">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4"/>
          <p:cNvSpPr txBox="1">
            <a:spLocks noGrp="1"/>
          </p:cNvSpPr>
          <p:nvPr>
            <p:ph type="title"/>
          </p:nvPr>
        </p:nvSpPr>
        <p:spPr>
          <a:xfrm>
            <a:off x="919075" y="11811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 name="Google Shape;144;p34"/>
          <p:cNvSpPr txBox="1">
            <a:spLocks noGrp="1"/>
          </p:cNvSpPr>
          <p:nvPr>
            <p:ph type="body" idx="1"/>
          </p:nvPr>
        </p:nvSpPr>
        <p:spPr>
          <a:xfrm>
            <a:off x="919075" y="1753850"/>
            <a:ext cx="3347400" cy="2814900"/>
          </a:xfrm>
          <a:prstGeom prst="rect">
            <a:avLst/>
          </a:prstGeom>
        </p:spPr>
        <p:txBody>
          <a:bodyPr spcFirstLastPara="1" wrap="square" lIns="91425" tIns="91425" rIns="91425" bIns="91425" anchor="t" anchorCtr="0">
            <a:normAutofit/>
          </a:bodyPr>
          <a:lstStyle>
            <a:lvl1pPr marL="457200" lvl="0" indent="-292100" rtl="0">
              <a:spcBef>
                <a:spcPts val="0"/>
              </a:spcBef>
              <a:spcAft>
                <a:spcPts val="0"/>
              </a:spcAft>
              <a:buClr>
                <a:schemeClr val="dk1"/>
              </a:buClr>
              <a:buSzPts val="1000"/>
              <a:buChar char="●"/>
              <a:defRPr sz="1000">
                <a:solidFill>
                  <a:schemeClr val="dk1"/>
                </a:solidFill>
              </a:defRPr>
            </a:lvl1pPr>
            <a:lvl2pPr marL="914400" lvl="1" indent="-292100" rtl="0">
              <a:spcBef>
                <a:spcPts val="0"/>
              </a:spcBef>
              <a:spcAft>
                <a:spcPts val="0"/>
              </a:spcAft>
              <a:buClr>
                <a:schemeClr val="dk1"/>
              </a:buClr>
              <a:buSzPts val="1000"/>
              <a:buChar char="○"/>
              <a:defRPr sz="1000">
                <a:solidFill>
                  <a:schemeClr val="dk1"/>
                </a:solidFill>
              </a:defRPr>
            </a:lvl2pPr>
            <a:lvl3pPr marL="1371600" lvl="2" indent="-292100" rtl="0">
              <a:spcBef>
                <a:spcPts val="0"/>
              </a:spcBef>
              <a:spcAft>
                <a:spcPts val="0"/>
              </a:spcAft>
              <a:buClr>
                <a:schemeClr val="dk1"/>
              </a:buClr>
              <a:buSzPts val="1000"/>
              <a:buChar char="■"/>
              <a:defRPr sz="1000">
                <a:solidFill>
                  <a:schemeClr val="dk1"/>
                </a:solidFill>
              </a:defRPr>
            </a:lvl3pPr>
            <a:lvl4pPr marL="1828800" lvl="3" indent="-292100" rtl="0">
              <a:spcBef>
                <a:spcPts val="0"/>
              </a:spcBef>
              <a:spcAft>
                <a:spcPts val="0"/>
              </a:spcAft>
              <a:buClr>
                <a:schemeClr val="dk1"/>
              </a:buClr>
              <a:buSzPts val="1000"/>
              <a:buChar char="●"/>
              <a:defRPr sz="1000">
                <a:solidFill>
                  <a:schemeClr val="dk1"/>
                </a:solidFill>
              </a:defRPr>
            </a:lvl4pPr>
            <a:lvl5pPr marL="2286000" lvl="4" indent="-292100" rtl="0">
              <a:spcBef>
                <a:spcPts val="0"/>
              </a:spcBef>
              <a:spcAft>
                <a:spcPts val="0"/>
              </a:spcAft>
              <a:buClr>
                <a:schemeClr val="dk1"/>
              </a:buClr>
              <a:buSzPts val="1000"/>
              <a:buChar char="○"/>
              <a:defRPr sz="1000">
                <a:solidFill>
                  <a:schemeClr val="dk1"/>
                </a:solidFill>
              </a:defRPr>
            </a:lvl5pPr>
            <a:lvl6pPr marL="2743200" lvl="5" indent="-292100" rtl="0">
              <a:spcBef>
                <a:spcPts val="0"/>
              </a:spcBef>
              <a:spcAft>
                <a:spcPts val="0"/>
              </a:spcAft>
              <a:buClr>
                <a:schemeClr val="dk1"/>
              </a:buClr>
              <a:buSzPts val="1000"/>
              <a:buChar char="■"/>
              <a:defRPr sz="1000">
                <a:solidFill>
                  <a:schemeClr val="dk1"/>
                </a:solidFill>
              </a:defRPr>
            </a:lvl6pPr>
            <a:lvl7pPr marL="3200400" lvl="6" indent="-292100" rtl="0">
              <a:spcBef>
                <a:spcPts val="0"/>
              </a:spcBef>
              <a:spcAft>
                <a:spcPts val="0"/>
              </a:spcAft>
              <a:buClr>
                <a:schemeClr val="dk1"/>
              </a:buClr>
              <a:buSzPts val="1000"/>
              <a:buChar char="●"/>
              <a:defRPr sz="1000">
                <a:solidFill>
                  <a:schemeClr val="dk1"/>
                </a:solidFill>
              </a:defRPr>
            </a:lvl7pPr>
            <a:lvl8pPr marL="3657600" lvl="7" indent="-292100" rtl="0">
              <a:spcBef>
                <a:spcPts val="0"/>
              </a:spcBef>
              <a:spcAft>
                <a:spcPts val="0"/>
              </a:spcAft>
              <a:buClr>
                <a:schemeClr val="dk1"/>
              </a:buClr>
              <a:buSzPts val="1000"/>
              <a:buChar char="○"/>
              <a:defRPr sz="1000">
                <a:solidFill>
                  <a:schemeClr val="dk1"/>
                </a:solidFill>
              </a:defRPr>
            </a:lvl8pPr>
            <a:lvl9pPr marL="4114800" lvl="8" indent="-292100" rtl="0">
              <a:spcBef>
                <a:spcPts val="0"/>
              </a:spcBef>
              <a:spcAft>
                <a:spcPts val="0"/>
              </a:spcAft>
              <a:buClr>
                <a:schemeClr val="dk1"/>
              </a:buClr>
              <a:buSzPts val="1000"/>
              <a:buChar char="■"/>
              <a:defRPr sz="1000">
                <a:solidFill>
                  <a:schemeClr val="dk1"/>
                </a:solidFill>
              </a:defRPr>
            </a:lvl9pPr>
          </a:lstStyle>
          <a:p>
            <a:endParaRPr/>
          </a:p>
        </p:txBody>
      </p:sp>
      <p:sp>
        <p:nvSpPr>
          <p:cNvPr id="145" name="Google Shape;14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6" name="Google Shape;146;p34"/>
          <p:cNvSpPr txBox="1">
            <a:spLocks noGrp="1"/>
          </p:cNvSpPr>
          <p:nvPr>
            <p:ph type="body" idx="2"/>
          </p:nvPr>
        </p:nvSpPr>
        <p:spPr>
          <a:xfrm>
            <a:off x="4823075" y="1753850"/>
            <a:ext cx="3406500" cy="2814900"/>
          </a:xfrm>
          <a:prstGeom prst="rect">
            <a:avLst/>
          </a:prstGeom>
        </p:spPr>
        <p:txBody>
          <a:bodyPr spcFirstLastPara="1" wrap="square" lIns="91425" tIns="91425" rIns="91425" bIns="91425" anchor="t" anchorCtr="0">
            <a:normAutofit/>
          </a:bodyPr>
          <a:lstStyle>
            <a:lvl1pPr marL="457200" lvl="0" indent="-292100" rtl="0">
              <a:spcBef>
                <a:spcPts val="0"/>
              </a:spcBef>
              <a:spcAft>
                <a:spcPts val="0"/>
              </a:spcAft>
              <a:buClr>
                <a:schemeClr val="dk1"/>
              </a:buClr>
              <a:buSzPts val="1000"/>
              <a:buChar char="●"/>
              <a:defRPr sz="1000">
                <a:solidFill>
                  <a:schemeClr val="dk1"/>
                </a:solidFill>
              </a:defRPr>
            </a:lvl1pPr>
            <a:lvl2pPr marL="914400" lvl="1" indent="-292100" rtl="0">
              <a:spcBef>
                <a:spcPts val="0"/>
              </a:spcBef>
              <a:spcAft>
                <a:spcPts val="0"/>
              </a:spcAft>
              <a:buClr>
                <a:schemeClr val="dk1"/>
              </a:buClr>
              <a:buSzPts val="1000"/>
              <a:buChar char="○"/>
              <a:defRPr sz="1000">
                <a:solidFill>
                  <a:schemeClr val="dk1"/>
                </a:solidFill>
              </a:defRPr>
            </a:lvl2pPr>
            <a:lvl3pPr marL="1371600" lvl="2" indent="-292100" rtl="0">
              <a:spcBef>
                <a:spcPts val="0"/>
              </a:spcBef>
              <a:spcAft>
                <a:spcPts val="0"/>
              </a:spcAft>
              <a:buClr>
                <a:schemeClr val="dk1"/>
              </a:buClr>
              <a:buSzPts val="1000"/>
              <a:buChar char="■"/>
              <a:defRPr sz="1000">
                <a:solidFill>
                  <a:schemeClr val="dk1"/>
                </a:solidFill>
              </a:defRPr>
            </a:lvl3pPr>
            <a:lvl4pPr marL="1828800" lvl="3" indent="-292100" rtl="0">
              <a:spcBef>
                <a:spcPts val="0"/>
              </a:spcBef>
              <a:spcAft>
                <a:spcPts val="0"/>
              </a:spcAft>
              <a:buClr>
                <a:schemeClr val="dk1"/>
              </a:buClr>
              <a:buSzPts val="1000"/>
              <a:buChar char="●"/>
              <a:defRPr sz="1000">
                <a:solidFill>
                  <a:schemeClr val="dk1"/>
                </a:solidFill>
              </a:defRPr>
            </a:lvl4pPr>
            <a:lvl5pPr marL="2286000" lvl="4" indent="-292100" rtl="0">
              <a:spcBef>
                <a:spcPts val="0"/>
              </a:spcBef>
              <a:spcAft>
                <a:spcPts val="0"/>
              </a:spcAft>
              <a:buClr>
                <a:schemeClr val="dk1"/>
              </a:buClr>
              <a:buSzPts val="1000"/>
              <a:buChar char="○"/>
              <a:defRPr sz="1000">
                <a:solidFill>
                  <a:schemeClr val="dk1"/>
                </a:solidFill>
              </a:defRPr>
            </a:lvl5pPr>
            <a:lvl6pPr marL="2743200" lvl="5" indent="-292100" rtl="0">
              <a:spcBef>
                <a:spcPts val="0"/>
              </a:spcBef>
              <a:spcAft>
                <a:spcPts val="0"/>
              </a:spcAft>
              <a:buClr>
                <a:schemeClr val="dk1"/>
              </a:buClr>
              <a:buSzPts val="1000"/>
              <a:buChar char="■"/>
              <a:defRPr sz="1000">
                <a:solidFill>
                  <a:schemeClr val="dk1"/>
                </a:solidFill>
              </a:defRPr>
            </a:lvl6pPr>
            <a:lvl7pPr marL="3200400" lvl="6" indent="-292100" rtl="0">
              <a:spcBef>
                <a:spcPts val="0"/>
              </a:spcBef>
              <a:spcAft>
                <a:spcPts val="0"/>
              </a:spcAft>
              <a:buClr>
                <a:schemeClr val="dk1"/>
              </a:buClr>
              <a:buSzPts val="1000"/>
              <a:buChar char="●"/>
              <a:defRPr sz="1000">
                <a:solidFill>
                  <a:schemeClr val="dk1"/>
                </a:solidFill>
              </a:defRPr>
            </a:lvl7pPr>
            <a:lvl8pPr marL="3657600" lvl="7" indent="-292100" rtl="0">
              <a:spcBef>
                <a:spcPts val="0"/>
              </a:spcBef>
              <a:spcAft>
                <a:spcPts val="0"/>
              </a:spcAft>
              <a:buClr>
                <a:schemeClr val="dk1"/>
              </a:buClr>
              <a:buSzPts val="1000"/>
              <a:buChar char="○"/>
              <a:defRPr sz="1000">
                <a:solidFill>
                  <a:schemeClr val="dk1"/>
                </a:solidFill>
              </a:defRPr>
            </a:lvl8pPr>
            <a:lvl9pPr marL="4114800" lvl="8" indent="-292100" rtl="0">
              <a:spcBef>
                <a:spcPts val="0"/>
              </a:spcBef>
              <a:spcAft>
                <a:spcPts val="0"/>
              </a:spcAft>
              <a:buClr>
                <a:schemeClr val="dk1"/>
              </a:buClr>
              <a:buSzPts val="1000"/>
              <a:buChar char="■"/>
              <a:defRPr sz="10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orient="horz" pos="1008">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35"/>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28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9" name="Google Shape;149;p35"/>
          <p:cNvSpPr txBox="1">
            <a:spLocks noGrp="1"/>
          </p:cNvSpPr>
          <p:nvPr>
            <p:ph type="body" idx="1"/>
          </p:nvPr>
        </p:nvSpPr>
        <p:spPr>
          <a:xfrm>
            <a:off x="4902100" y="1294950"/>
            <a:ext cx="3837000" cy="2553600"/>
          </a:xfrm>
          <a:prstGeom prst="rect">
            <a:avLst/>
          </a:prstGeom>
        </p:spPr>
        <p:txBody>
          <a:bodyPr spcFirstLastPara="1" wrap="square" lIns="91425" tIns="91425" rIns="91425" bIns="91425" anchor="ctr" anchorCtr="0">
            <a:normAutofit/>
          </a:bodyPr>
          <a:lstStyle>
            <a:lvl1pPr marL="457200" lvl="0" indent="-292100" rtl="0">
              <a:spcBef>
                <a:spcPts val="0"/>
              </a:spcBef>
              <a:spcAft>
                <a:spcPts val="0"/>
              </a:spcAft>
              <a:buClr>
                <a:srgbClr val="000000"/>
              </a:buClr>
              <a:buSzPts val="1000"/>
              <a:buChar char="●"/>
              <a:defRPr sz="1000">
                <a:solidFill>
                  <a:srgbClr val="000000"/>
                </a:solidFill>
              </a:defRPr>
            </a:lvl1pPr>
            <a:lvl2pPr marL="914400" lvl="1" indent="-292100" rtl="0">
              <a:spcBef>
                <a:spcPts val="0"/>
              </a:spcBef>
              <a:spcAft>
                <a:spcPts val="0"/>
              </a:spcAft>
              <a:buClr>
                <a:srgbClr val="000000"/>
              </a:buClr>
              <a:buSzPts val="1000"/>
              <a:buChar char="○"/>
              <a:defRPr sz="1000">
                <a:solidFill>
                  <a:srgbClr val="000000"/>
                </a:solidFill>
              </a:defRPr>
            </a:lvl2pPr>
            <a:lvl3pPr marL="1371600" lvl="2" indent="-292100" rtl="0">
              <a:spcBef>
                <a:spcPts val="0"/>
              </a:spcBef>
              <a:spcAft>
                <a:spcPts val="0"/>
              </a:spcAft>
              <a:buClr>
                <a:srgbClr val="000000"/>
              </a:buClr>
              <a:buSzPts val="1000"/>
              <a:buChar char="■"/>
              <a:defRPr sz="1000">
                <a:solidFill>
                  <a:srgbClr val="000000"/>
                </a:solidFill>
              </a:defRPr>
            </a:lvl3pPr>
            <a:lvl4pPr marL="1828800" lvl="3" indent="-292100" rtl="0">
              <a:spcBef>
                <a:spcPts val="0"/>
              </a:spcBef>
              <a:spcAft>
                <a:spcPts val="0"/>
              </a:spcAft>
              <a:buClr>
                <a:srgbClr val="000000"/>
              </a:buClr>
              <a:buSzPts val="1000"/>
              <a:buChar char="●"/>
              <a:defRPr sz="1000">
                <a:solidFill>
                  <a:srgbClr val="000000"/>
                </a:solidFill>
              </a:defRPr>
            </a:lvl4pPr>
            <a:lvl5pPr marL="2286000" lvl="4" indent="-292100" rtl="0">
              <a:spcBef>
                <a:spcPts val="0"/>
              </a:spcBef>
              <a:spcAft>
                <a:spcPts val="0"/>
              </a:spcAft>
              <a:buClr>
                <a:srgbClr val="000000"/>
              </a:buClr>
              <a:buSzPts val="1000"/>
              <a:buChar char="○"/>
              <a:defRPr sz="1000">
                <a:solidFill>
                  <a:srgbClr val="000000"/>
                </a:solidFill>
              </a:defRPr>
            </a:lvl5pPr>
            <a:lvl6pPr marL="2743200" lvl="5" indent="-292100" rtl="0">
              <a:spcBef>
                <a:spcPts val="0"/>
              </a:spcBef>
              <a:spcAft>
                <a:spcPts val="0"/>
              </a:spcAft>
              <a:buClr>
                <a:srgbClr val="000000"/>
              </a:buClr>
              <a:buSzPts val="1000"/>
              <a:buChar char="■"/>
              <a:defRPr sz="1000">
                <a:solidFill>
                  <a:srgbClr val="000000"/>
                </a:solidFill>
              </a:defRPr>
            </a:lvl6pPr>
            <a:lvl7pPr marL="3200400" lvl="6" indent="-292100" rtl="0">
              <a:spcBef>
                <a:spcPts val="0"/>
              </a:spcBef>
              <a:spcAft>
                <a:spcPts val="0"/>
              </a:spcAft>
              <a:buClr>
                <a:srgbClr val="000000"/>
              </a:buClr>
              <a:buSzPts val="1000"/>
              <a:buChar char="●"/>
              <a:defRPr sz="1000">
                <a:solidFill>
                  <a:srgbClr val="000000"/>
                </a:solidFill>
              </a:defRPr>
            </a:lvl7pPr>
            <a:lvl8pPr marL="3657600" lvl="7" indent="-292100" rtl="0">
              <a:spcBef>
                <a:spcPts val="0"/>
              </a:spcBef>
              <a:spcAft>
                <a:spcPts val="0"/>
              </a:spcAft>
              <a:buClr>
                <a:srgbClr val="000000"/>
              </a:buClr>
              <a:buSzPts val="1000"/>
              <a:buChar char="○"/>
              <a:defRPr sz="1000">
                <a:solidFill>
                  <a:srgbClr val="000000"/>
                </a:solidFill>
              </a:defRPr>
            </a:lvl8pPr>
            <a:lvl9pPr marL="4114800" lvl="8" indent="-292100" rtl="0">
              <a:spcBef>
                <a:spcPts val="0"/>
              </a:spcBef>
              <a:spcAft>
                <a:spcPts val="0"/>
              </a:spcAft>
              <a:buClr>
                <a:srgbClr val="000000"/>
              </a:buClr>
              <a:buSzPts val="1000"/>
              <a:buChar char="■"/>
              <a:defRPr sz="1000">
                <a:solidFill>
                  <a:srgbClr val="000000"/>
                </a:solidFill>
              </a:defRPr>
            </a:lvl9pPr>
          </a:lstStyle>
          <a:p>
            <a:endParaRPr/>
          </a:p>
        </p:txBody>
      </p:sp>
      <p:sp>
        <p:nvSpPr>
          <p:cNvPr id="150" name="Google Shape;15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1" name="Google Shape;151;p35"/>
          <p:cNvSpPr txBox="1">
            <a:spLocks noGrp="1"/>
          </p:cNvSpPr>
          <p:nvPr>
            <p:ph type="subTitle" idx="2"/>
          </p:nvPr>
        </p:nvSpPr>
        <p:spPr>
          <a:xfrm>
            <a:off x="914400" y="2669250"/>
            <a:ext cx="33963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000"/>
              <a:buNone/>
              <a:defRPr sz="10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orient="horz" pos="1584">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4">
  <p:cSld name="SECTION_TITLE_AND_DESCRIPTION_4">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6"/>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28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4" name="Google Shape;154;p36"/>
          <p:cNvSpPr txBox="1">
            <a:spLocks noGrp="1"/>
          </p:cNvSpPr>
          <p:nvPr>
            <p:ph type="subTitle" idx="1"/>
          </p:nvPr>
        </p:nvSpPr>
        <p:spPr>
          <a:xfrm>
            <a:off x="914400" y="2669250"/>
            <a:ext cx="33963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000"/>
              <a:buNone/>
              <a:defRPr sz="10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5" name="Google Shape;15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6" name="Google Shape;156;p36"/>
          <p:cNvPicPr preferRelativeResize="0"/>
          <p:nvPr/>
        </p:nvPicPr>
        <p:blipFill rotWithShape="1">
          <a:blip r:embed="rId3">
            <a:alphaModFix/>
          </a:blip>
          <a:srcRect/>
          <a:stretch/>
        </p:blipFill>
        <p:spPr>
          <a:xfrm>
            <a:off x="4568100" y="0"/>
            <a:ext cx="4575907" cy="5143501"/>
          </a:xfrm>
          <a:prstGeom prst="rect">
            <a:avLst/>
          </a:prstGeom>
          <a:noFill/>
          <a:ln>
            <a:noFill/>
          </a:ln>
        </p:spPr>
      </p:pic>
      <p:sp>
        <p:nvSpPr>
          <p:cNvPr id="157" name="Google Shape;157;p36"/>
          <p:cNvSpPr txBox="1">
            <a:spLocks noGrp="1"/>
          </p:cNvSpPr>
          <p:nvPr>
            <p:ph type="body" idx="2"/>
          </p:nvPr>
        </p:nvSpPr>
        <p:spPr>
          <a:xfrm>
            <a:off x="5030750" y="1294950"/>
            <a:ext cx="3668100" cy="2553600"/>
          </a:xfrm>
          <a:prstGeom prst="rect">
            <a:avLst/>
          </a:prstGeom>
          <a:solidFill>
            <a:schemeClr val="lt1"/>
          </a:solidFill>
        </p:spPr>
        <p:txBody>
          <a:bodyPr spcFirstLastPara="1" wrap="square" lIns="182875" tIns="182875" rIns="91425" bIns="182875" anchor="ctr" anchorCtr="0">
            <a:noAutofit/>
          </a:bodyPr>
          <a:lstStyle>
            <a:lvl1pPr marL="457200" lvl="0" indent="-292100" rtl="0">
              <a:spcBef>
                <a:spcPts val="0"/>
              </a:spcBef>
              <a:spcAft>
                <a:spcPts val="0"/>
              </a:spcAft>
              <a:buClr>
                <a:srgbClr val="000000"/>
              </a:buClr>
              <a:buSzPts val="1000"/>
              <a:buChar char="●"/>
              <a:defRPr sz="1000">
                <a:solidFill>
                  <a:srgbClr val="000000"/>
                </a:solidFill>
              </a:defRPr>
            </a:lvl1pPr>
            <a:lvl2pPr marL="914400" lvl="1" indent="-292100" rtl="0">
              <a:spcBef>
                <a:spcPts val="0"/>
              </a:spcBef>
              <a:spcAft>
                <a:spcPts val="0"/>
              </a:spcAft>
              <a:buClr>
                <a:srgbClr val="000000"/>
              </a:buClr>
              <a:buSzPts val="1000"/>
              <a:buChar char="○"/>
              <a:defRPr sz="1000">
                <a:solidFill>
                  <a:srgbClr val="000000"/>
                </a:solidFill>
              </a:defRPr>
            </a:lvl2pPr>
            <a:lvl3pPr marL="1371600" lvl="2" indent="-292100" rtl="0">
              <a:spcBef>
                <a:spcPts val="0"/>
              </a:spcBef>
              <a:spcAft>
                <a:spcPts val="0"/>
              </a:spcAft>
              <a:buClr>
                <a:srgbClr val="000000"/>
              </a:buClr>
              <a:buSzPts val="1000"/>
              <a:buChar char="■"/>
              <a:defRPr sz="1000">
                <a:solidFill>
                  <a:srgbClr val="000000"/>
                </a:solidFill>
              </a:defRPr>
            </a:lvl3pPr>
            <a:lvl4pPr marL="1828800" lvl="3" indent="-292100" rtl="0">
              <a:spcBef>
                <a:spcPts val="0"/>
              </a:spcBef>
              <a:spcAft>
                <a:spcPts val="0"/>
              </a:spcAft>
              <a:buClr>
                <a:srgbClr val="000000"/>
              </a:buClr>
              <a:buSzPts val="1000"/>
              <a:buChar char="●"/>
              <a:defRPr sz="1000">
                <a:solidFill>
                  <a:srgbClr val="000000"/>
                </a:solidFill>
              </a:defRPr>
            </a:lvl4pPr>
            <a:lvl5pPr marL="2286000" lvl="4" indent="-292100" rtl="0">
              <a:spcBef>
                <a:spcPts val="0"/>
              </a:spcBef>
              <a:spcAft>
                <a:spcPts val="0"/>
              </a:spcAft>
              <a:buClr>
                <a:srgbClr val="000000"/>
              </a:buClr>
              <a:buSzPts val="1000"/>
              <a:buChar char="○"/>
              <a:defRPr sz="1000">
                <a:solidFill>
                  <a:srgbClr val="000000"/>
                </a:solidFill>
              </a:defRPr>
            </a:lvl5pPr>
            <a:lvl6pPr marL="2743200" lvl="5" indent="-292100" rtl="0">
              <a:spcBef>
                <a:spcPts val="0"/>
              </a:spcBef>
              <a:spcAft>
                <a:spcPts val="0"/>
              </a:spcAft>
              <a:buClr>
                <a:srgbClr val="000000"/>
              </a:buClr>
              <a:buSzPts val="1000"/>
              <a:buChar char="■"/>
              <a:defRPr sz="1000">
                <a:solidFill>
                  <a:srgbClr val="000000"/>
                </a:solidFill>
              </a:defRPr>
            </a:lvl6pPr>
            <a:lvl7pPr marL="3200400" lvl="6" indent="-292100" rtl="0">
              <a:spcBef>
                <a:spcPts val="0"/>
              </a:spcBef>
              <a:spcAft>
                <a:spcPts val="0"/>
              </a:spcAft>
              <a:buClr>
                <a:srgbClr val="000000"/>
              </a:buClr>
              <a:buSzPts val="1000"/>
              <a:buChar char="●"/>
              <a:defRPr sz="1000">
                <a:solidFill>
                  <a:srgbClr val="000000"/>
                </a:solidFill>
              </a:defRPr>
            </a:lvl7pPr>
            <a:lvl8pPr marL="3657600" lvl="7" indent="-292100" rtl="0">
              <a:spcBef>
                <a:spcPts val="0"/>
              </a:spcBef>
              <a:spcAft>
                <a:spcPts val="0"/>
              </a:spcAft>
              <a:buClr>
                <a:srgbClr val="000000"/>
              </a:buClr>
              <a:buSzPts val="1000"/>
              <a:buChar char="○"/>
              <a:defRPr sz="1000">
                <a:solidFill>
                  <a:srgbClr val="000000"/>
                </a:solidFill>
              </a:defRPr>
            </a:lvl8pPr>
            <a:lvl9pPr marL="4114800" lvl="8" indent="-292100" rtl="0">
              <a:spcBef>
                <a:spcPts val="0"/>
              </a:spcBef>
              <a:spcAft>
                <a:spcPts val="0"/>
              </a:spcAft>
              <a:buClr>
                <a:srgbClr val="000000"/>
              </a:buClr>
              <a:buSzPts val="1000"/>
              <a:buChar char="■"/>
              <a:defRPr sz="1000">
                <a:solidFill>
                  <a:srgbClr val="000000"/>
                </a:solidFill>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orient="horz" pos="1584">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4 1">
  <p:cSld name="SECTION_TITLE_AND_DESCRIPTION_4_1">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37"/>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28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60" name="Google Shape;160;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1" name="Google Shape;161;p37"/>
          <p:cNvPicPr preferRelativeResize="0"/>
          <p:nvPr/>
        </p:nvPicPr>
        <p:blipFill rotWithShape="1">
          <a:blip r:embed="rId3">
            <a:alphaModFix/>
          </a:blip>
          <a:srcRect/>
          <a:stretch/>
        </p:blipFill>
        <p:spPr>
          <a:xfrm>
            <a:off x="4568100" y="0"/>
            <a:ext cx="4575907" cy="5143501"/>
          </a:xfrm>
          <a:prstGeom prst="rect">
            <a:avLst/>
          </a:prstGeom>
          <a:noFill/>
          <a:ln>
            <a:noFill/>
          </a:ln>
        </p:spPr>
      </p:pic>
      <p:sp>
        <p:nvSpPr>
          <p:cNvPr id="162" name="Google Shape;162;p37"/>
          <p:cNvSpPr txBox="1">
            <a:spLocks noGrp="1"/>
          </p:cNvSpPr>
          <p:nvPr>
            <p:ph type="body" idx="1"/>
          </p:nvPr>
        </p:nvSpPr>
        <p:spPr>
          <a:xfrm>
            <a:off x="5030750" y="1294950"/>
            <a:ext cx="3651300" cy="2553600"/>
          </a:xfrm>
          <a:prstGeom prst="rect">
            <a:avLst/>
          </a:prstGeom>
          <a:solidFill>
            <a:schemeClr val="lt1"/>
          </a:solidFill>
        </p:spPr>
        <p:txBody>
          <a:bodyPr spcFirstLastPara="1" wrap="square" lIns="182875" tIns="182875" rIns="91425" bIns="182875" anchor="ctr" anchorCtr="0">
            <a:noAutofit/>
          </a:bodyPr>
          <a:lstStyle>
            <a:lvl1pPr marL="457200" lvl="0" indent="-292100" rtl="0">
              <a:spcBef>
                <a:spcPts val="0"/>
              </a:spcBef>
              <a:spcAft>
                <a:spcPts val="0"/>
              </a:spcAft>
              <a:buClr>
                <a:srgbClr val="000000"/>
              </a:buClr>
              <a:buSzPts val="1000"/>
              <a:buChar char="●"/>
              <a:defRPr sz="1000">
                <a:solidFill>
                  <a:srgbClr val="000000"/>
                </a:solidFill>
              </a:defRPr>
            </a:lvl1pPr>
            <a:lvl2pPr marL="914400" lvl="1" indent="-292100" rtl="0">
              <a:spcBef>
                <a:spcPts val="0"/>
              </a:spcBef>
              <a:spcAft>
                <a:spcPts val="0"/>
              </a:spcAft>
              <a:buClr>
                <a:srgbClr val="000000"/>
              </a:buClr>
              <a:buSzPts val="1000"/>
              <a:buChar char="○"/>
              <a:defRPr sz="1000">
                <a:solidFill>
                  <a:srgbClr val="000000"/>
                </a:solidFill>
              </a:defRPr>
            </a:lvl2pPr>
            <a:lvl3pPr marL="1371600" lvl="2" indent="-292100" rtl="0">
              <a:spcBef>
                <a:spcPts val="0"/>
              </a:spcBef>
              <a:spcAft>
                <a:spcPts val="0"/>
              </a:spcAft>
              <a:buClr>
                <a:srgbClr val="000000"/>
              </a:buClr>
              <a:buSzPts val="1000"/>
              <a:buChar char="■"/>
              <a:defRPr sz="1000">
                <a:solidFill>
                  <a:srgbClr val="000000"/>
                </a:solidFill>
              </a:defRPr>
            </a:lvl3pPr>
            <a:lvl4pPr marL="1828800" lvl="3" indent="-292100" rtl="0">
              <a:spcBef>
                <a:spcPts val="0"/>
              </a:spcBef>
              <a:spcAft>
                <a:spcPts val="0"/>
              </a:spcAft>
              <a:buClr>
                <a:srgbClr val="000000"/>
              </a:buClr>
              <a:buSzPts val="1000"/>
              <a:buChar char="●"/>
              <a:defRPr sz="1000">
                <a:solidFill>
                  <a:srgbClr val="000000"/>
                </a:solidFill>
              </a:defRPr>
            </a:lvl4pPr>
            <a:lvl5pPr marL="2286000" lvl="4" indent="-292100" rtl="0">
              <a:spcBef>
                <a:spcPts val="0"/>
              </a:spcBef>
              <a:spcAft>
                <a:spcPts val="0"/>
              </a:spcAft>
              <a:buClr>
                <a:srgbClr val="000000"/>
              </a:buClr>
              <a:buSzPts val="1000"/>
              <a:buChar char="○"/>
              <a:defRPr sz="1000">
                <a:solidFill>
                  <a:srgbClr val="000000"/>
                </a:solidFill>
              </a:defRPr>
            </a:lvl5pPr>
            <a:lvl6pPr marL="2743200" lvl="5" indent="-292100" rtl="0">
              <a:spcBef>
                <a:spcPts val="0"/>
              </a:spcBef>
              <a:spcAft>
                <a:spcPts val="0"/>
              </a:spcAft>
              <a:buClr>
                <a:srgbClr val="000000"/>
              </a:buClr>
              <a:buSzPts val="1000"/>
              <a:buChar char="■"/>
              <a:defRPr sz="1000">
                <a:solidFill>
                  <a:srgbClr val="000000"/>
                </a:solidFill>
              </a:defRPr>
            </a:lvl6pPr>
            <a:lvl7pPr marL="3200400" lvl="6" indent="-292100" rtl="0">
              <a:spcBef>
                <a:spcPts val="0"/>
              </a:spcBef>
              <a:spcAft>
                <a:spcPts val="0"/>
              </a:spcAft>
              <a:buClr>
                <a:srgbClr val="000000"/>
              </a:buClr>
              <a:buSzPts val="1000"/>
              <a:buChar char="●"/>
              <a:defRPr sz="1000">
                <a:solidFill>
                  <a:srgbClr val="000000"/>
                </a:solidFill>
              </a:defRPr>
            </a:lvl7pPr>
            <a:lvl8pPr marL="3657600" lvl="7" indent="-292100" rtl="0">
              <a:spcBef>
                <a:spcPts val="0"/>
              </a:spcBef>
              <a:spcAft>
                <a:spcPts val="0"/>
              </a:spcAft>
              <a:buClr>
                <a:srgbClr val="000000"/>
              </a:buClr>
              <a:buSzPts val="1000"/>
              <a:buChar char="○"/>
              <a:defRPr sz="1000">
                <a:solidFill>
                  <a:srgbClr val="000000"/>
                </a:solidFill>
              </a:defRPr>
            </a:lvl8pPr>
            <a:lvl9pPr marL="4114800" lvl="8" indent="-292100" rtl="0">
              <a:spcBef>
                <a:spcPts val="0"/>
              </a:spcBef>
              <a:spcAft>
                <a:spcPts val="0"/>
              </a:spcAft>
              <a:buClr>
                <a:srgbClr val="000000"/>
              </a:buClr>
              <a:buSzPts val="1000"/>
              <a:buChar char="■"/>
              <a:defRPr sz="1000">
                <a:solidFill>
                  <a:srgbClr val="000000"/>
                </a:solidFill>
              </a:defRPr>
            </a:lvl9pPr>
          </a:lstStyle>
          <a:p>
            <a:endParaRPr/>
          </a:p>
        </p:txBody>
      </p:sp>
      <p:sp>
        <p:nvSpPr>
          <p:cNvPr id="163" name="Google Shape;163;p37"/>
          <p:cNvSpPr txBox="1">
            <a:spLocks noGrp="1"/>
          </p:cNvSpPr>
          <p:nvPr>
            <p:ph type="subTitle" idx="2"/>
          </p:nvPr>
        </p:nvSpPr>
        <p:spPr>
          <a:xfrm>
            <a:off x="914400" y="2669250"/>
            <a:ext cx="33963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000"/>
              <a:buNone/>
              <a:defRPr sz="10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orient="horz" pos="1584">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4 1 1">
  <p:cSld name="SECTION_TITLE_AND_DESCRIPTION_4_1_1">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8"/>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28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66" name="Google Shape;166;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67" name="Google Shape;167;p38"/>
          <p:cNvPicPr preferRelativeResize="0"/>
          <p:nvPr/>
        </p:nvPicPr>
        <p:blipFill rotWithShape="1">
          <a:blip r:embed="rId3">
            <a:alphaModFix/>
          </a:blip>
          <a:srcRect/>
          <a:stretch/>
        </p:blipFill>
        <p:spPr>
          <a:xfrm flipH="1">
            <a:off x="4568100" y="0"/>
            <a:ext cx="4575907" cy="5143501"/>
          </a:xfrm>
          <a:prstGeom prst="rect">
            <a:avLst/>
          </a:prstGeom>
          <a:noFill/>
          <a:ln>
            <a:noFill/>
          </a:ln>
        </p:spPr>
      </p:pic>
      <p:sp>
        <p:nvSpPr>
          <p:cNvPr id="168" name="Google Shape;168;p38"/>
          <p:cNvSpPr txBox="1">
            <a:spLocks noGrp="1"/>
          </p:cNvSpPr>
          <p:nvPr>
            <p:ph type="body" idx="1"/>
          </p:nvPr>
        </p:nvSpPr>
        <p:spPr>
          <a:xfrm>
            <a:off x="5030750" y="1294950"/>
            <a:ext cx="3651300" cy="2553600"/>
          </a:xfrm>
          <a:prstGeom prst="rect">
            <a:avLst/>
          </a:prstGeom>
          <a:solidFill>
            <a:schemeClr val="lt1"/>
          </a:solidFill>
        </p:spPr>
        <p:txBody>
          <a:bodyPr spcFirstLastPara="1" wrap="square" lIns="182875" tIns="182875" rIns="91425" bIns="182875" anchor="ctr" anchorCtr="0">
            <a:spAutoFit/>
          </a:bodyPr>
          <a:lstStyle>
            <a:lvl1pPr marL="457200" lvl="0" indent="-292100" rtl="0">
              <a:spcBef>
                <a:spcPts val="0"/>
              </a:spcBef>
              <a:spcAft>
                <a:spcPts val="0"/>
              </a:spcAft>
              <a:buClr>
                <a:srgbClr val="000000"/>
              </a:buClr>
              <a:buSzPts val="1000"/>
              <a:buChar char="●"/>
              <a:defRPr sz="1000">
                <a:solidFill>
                  <a:srgbClr val="000000"/>
                </a:solidFill>
              </a:defRPr>
            </a:lvl1pPr>
            <a:lvl2pPr marL="914400" lvl="1" indent="-292100" rtl="0">
              <a:spcBef>
                <a:spcPts val="0"/>
              </a:spcBef>
              <a:spcAft>
                <a:spcPts val="0"/>
              </a:spcAft>
              <a:buClr>
                <a:srgbClr val="000000"/>
              </a:buClr>
              <a:buSzPts val="1000"/>
              <a:buChar char="○"/>
              <a:defRPr sz="1000">
                <a:solidFill>
                  <a:srgbClr val="000000"/>
                </a:solidFill>
              </a:defRPr>
            </a:lvl2pPr>
            <a:lvl3pPr marL="1371600" lvl="2" indent="-292100" rtl="0">
              <a:spcBef>
                <a:spcPts val="0"/>
              </a:spcBef>
              <a:spcAft>
                <a:spcPts val="0"/>
              </a:spcAft>
              <a:buClr>
                <a:srgbClr val="000000"/>
              </a:buClr>
              <a:buSzPts val="1000"/>
              <a:buChar char="■"/>
              <a:defRPr sz="1000">
                <a:solidFill>
                  <a:srgbClr val="000000"/>
                </a:solidFill>
              </a:defRPr>
            </a:lvl3pPr>
            <a:lvl4pPr marL="1828800" lvl="3" indent="-292100" rtl="0">
              <a:spcBef>
                <a:spcPts val="0"/>
              </a:spcBef>
              <a:spcAft>
                <a:spcPts val="0"/>
              </a:spcAft>
              <a:buClr>
                <a:srgbClr val="000000"/>
              </a:buClr>
              <a:buSzPts val="1000"/>
              <a:buChar char="●"/>
              <a:defRPr sz="1000">
                <a:solidFill>
                  <a:srgbClr val="000000"/>
                </a:solidFill>
              </a:defRPr>
            </a:lvl4pPr>
            <a:lvl5pPr marL="2286000" lvl="4" indent="-292100" rtl="0">
              <a:spcBef>
                <a:spcPts val="0"/>
              </a:spcBef>
              <a:spcAft>
                <a:spcPts val="0"/>
              </a:spcAft>
              <a:buClr>
                <a:srgbClr val="000000"/>
              </a:buClr>
              <a:buSzPts val="1000"/>
              <a:buChar char="○"/>
              <a:defRPr sz="1000">
                <a:solidFill>
                  <a:srgbClr val="000000"/>
                </a:solidFill>
              </a:defRPr>
            </a:lvl5pPr>
            <a:lvl6pPr marL="2743200" lvl="5" indent="-292100" rtl="0">
              <a:spcBef>
                <a:spcPts val="0"/>
              </a:spcBef>
              <a:spcAft>
                <a:spcPts val="0"/>
              </a:spcAft>
              <a:buClr>
                <a:srgbClr val="000000"/>
              </a:buClr>
              <a:buSzPts val="1000"/>
              <a:buChar char="■"/>
              <a:defRPr sz="1000">
                <a:solidFill>
                  <a:srgbClr val="000000"/>
                </a:solidFill>
              </a:defRPr>
            </a:lvl6pPr>
            <a:lvl7pPr marL="3200400" lvl="6" indent="-292100" rtl="0">
              <a:spcBef>
                <a:spcPts val="0"/>
              </a:spcBef>
              <a:spcAft>
                <a:spcPts val="0"/>
              </a:spcAft>
              <a:buClr>
                <a:srgbClr val="000000"/>
              </a:buClr>
              <a:buSzPts val="1000"/>
              <a:buChar char="●"/>
              <a:defRPr sz="1000">
                <a:solidFill>
                  <a:srgbClr val="000000"/>
                </a:solidFill>
              </a:defRPr>
            </a:lvl7pPr>
            <a:lvl8pPr marL="3657600" lvl="7" indent="-292100" rtl="0">
              <a:spcBef>
                <a:spcPts val="0"/>
              </a:spcBef>
              <a:spcAft>
                <a:spcPts val="0"/>
              </a:spcAft>
              <a:buClr>
                <a:srgbClr val="000000"/>
              </a:buClr>
              <a:buSzPts val="1000"/>
              <a:buChar char="○"/>
              <a:defRPr sz="1000">
                <a:solidFill>
                  <a:srgbClr val="000000"/>
                </a:solidFill>
              </a:defRPr>
            </a:lvl8pPr>
            <a:lvl9pPr marL="4114800" lvl="8" indent="-292100" rtl="0">
              <a:spcBef>
                <a:spcPts val="0"/>
              </a:spcBef>
              <a:spcAft>
                <a:spcPts val="0"/>
              </a:spcAft>
              <a:buClr>
                <a:srgbClr val="000000"/>
              </a:buClr>
              <a:buSzPts val="1000"/>
              <a:buChar char="■"/>
              <a:defRPr sz="1000">
                <a:solidFill>
                  <a:srgbClr val="000000"/>
                </a:solidFill>
              </a:defRPr>
            </a:lvl9pPr>
          </a:lstStyle>
          <a:p>
            <a:endParaRPr/>
          </a:p>
        </p:txBody>
      </p:sp>
      <p:sp>
        <p:nvSpPr>
          <p:cNvPr id="169" name="Google Shape;169;p38"/>
          <p:cNvSpPr txBox="1">
            <a:spLocks noGrp="1"/>
          </p:cNvSpPr>
          <p:nvPr>
            <p:ph type="subTitle" idx="2"/>
          </p:nvPr>
        </p:nvSpPr>
        <p:spPr>
          <a:xfrm>
            <a:off x="914400" y="2669250"/>
            <a:ext cx="33963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000"/>
              <a:buNone/>
              <a:defRPr sz="10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orient="horz" pos="1584">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4 1 1 1">
  <p:cSld name="SECTION_TITLE_AND_DESCRIPTION_4_1_1_1">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p39"/>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28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2" name="Google Shape;17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3" name="Google Shape;173;p39"/>
          <p:cNvPicPr preferRelativeResize="0"/>
          <p:nvPr/>
        </p:nvPicPr>
        <p:blipFill rotWithShape="1">
          <a:blip r:embed="rId3">
            <a:alphaModFix/>
          </a:blip>
          <a:srcRect/>
          <a:stretch/>
        </p:blipFill>
        <p:spPr>
          <a:xfrm>
            <a:off x="4568100" y="0"/>
            <a:ext cx="4575907" cy="5143501"/>
          </a:xfrm>
          <a:prstGeom prst="rect">
            <a:avLst/>
          </a:prstGeom>
          <a:noFill/>
          <a:ln>
            <a:noFill/>
          </a:ln>
        </p:spPr>
      </p:pic>
      <p:sp>
        <p:nvSpPr>
          <p:cNvPr id="174" name="Google Shape;174;p39"/>
          <p:cNvSpPr txBox="1">
            <a:spLocks noGrp="1"/>
          </p:cNvSpPr>
          <p:nvPr>
            <p:ph type="body" idx="1"/>
          </p:nvPr>
        </p:nvSpPr>
        <p:spPr>
          <a:xfrm>
            <a:off x="5030750" y="1294950"/>
            <a:ext cx="3651300" cy="2553600"/>
          </a:xfrm>
          <a:prstGeom prst="rect">
            <a:avLst/>
          </a:prstGeom>
          <a:solidFill>
            <a:schemeClr val="lt1"/>
          </a:solidFill>
        </p:spPr>
        <p:txBody>
          <a:bodyPr spcFirstLastPara="1" wrap="square" lIns="182875" tIns="182875" rIns="91425" bIns="182875" anchor="ctr" anchorCtr="0">
            <a:spAutoFit/>
          </a:bodyPr>
          <a:lstStyle>
            <a:lvl1pPr marL="457200" lvl="0" indent="-292100" rtl="0">
              <a:spcBef>
                <a:spcPts val="0"/>
              </a:spcBef>
              <a:spcAft>
                <a:spcPts val="0"/>
              </a:spcAft>
              <a:buClr>
                <a:srgbClr val="000000"/>
              </a:buClr>
              <a:buSzPts val="1000"/>
              <a:buChar char="●"/>
              <a:defRPr sz="1000">
                <a:solidFill>
                  <a:srgbClr val="000000"/>
                </a:solidFill>
              </a:defRPr>
            </a:lvl1pPr>
            <a:lvl2pPr marL="914400" lvl="1" indent="-292100" rtl="0">
              <a:spcBef>
                <a:spcPts val="0"/>
              </a:spcBef>
              <a:spcAft>
                <a:spcPts val="0"/>
              </a:spcAft>
              <a:buClr>
                <a:srgbClr val="000000"/>
              </a:buClr>
              <a:buSzPts val="1000"/>
              <a:buChar char="○"/>
              <a:defRPr sz="1000">
                <a:solidFill>
                  <a:srgbClr val="000000"/>
                </a:solidFill>
              </a:defRPr>
            </a:lvl2pPr>
            <a:lvl3pPr marL="1371600" lvl="2" indent="-292100" rtl="0">
              <a:spcBef>
                <a:spcPts val="0"/>
              </a:spcBef>
              <a:spcAft>
                <a:spcPts val="0"/>
              </a:spcAft>
              <a:buClr>
                <a:srgbClr val="000000"/>
              </a:buClr>
              <a:buSzPts val="1000"/>
              <a:buChar char="■"/>
              <a:defRPr sz="1000">
                <a:solidFill>
                  <a:srgbClr val="000000"/>
                </a:solidFill>
              </a:defRPr>
            </a:lvl3pPr>
            <a:lvl4pPr marL="1828800" lvl="3" indent="-292100" rtl="0">
              <a:spcBef>
                <a:spcPts val="0"/>
              </a:spcBef>
              <a:spcAft>
                <a:spcPts val="0"/>
              </a:spcAft>
              <a:buClr>
                <a:srgbClr val="000000"/>
              </a:buClr>
              <a:buSzPts val="1000"/>
              <a:buChar char="●"/>
              <a:defRPr sz="1000">
                <a:solidFill>
                  <a:srgbClr val="000000"/>
                </a:solidFill>
              </a:defRPr>
            </a:lvl4pPr>
            <a:lvl5pPr marL="2286000" lvl="4" indent="-292100" rtl="0">
              <a:spcBef>
                <a:spcPts val="0"/>
              </a:spcBef>
              <a:spcAft>
                <a:spcPts val="0"/>
              </a:spcAft>
              <a:buClr>
                <a:srgbClr val="000000"/>
              </a:buClr>
              <a:buSzPts val="1000"/>
              <a:buChar char="○"/>
              <a:defRPr sz="1000">
                <a:solidFill>
                  <a:srgbClr val="000000"/>
                </a:solidFill>
              </a:defRPr>
            </a:lvl5pPr>
            <a:lvl6pPr marL="2743200" lvl="5" indent="-292100" rtl="0">
              <a:spcBef>
                <a:spcPts val="0"/>
              </a:spcBef>
              <a:spcAft>
                <a:spcPts val="0"/>
              </a:spcAft>
              <a:buClr>
                <a:srgbClr val="000000"/>
              </a:buClr>
              <a:buSzPts val="1000"/>
              <a:buChar char="■"/>
              <a:defRPr sz="1000">
                <a:solidFill>
                  <a:srgbClr val="000000"/>
                </a:solidFill>
              </a:defRPr>
            </a:lvl6pPr>
            <a:lvl7pPr marL="3200400" lvl="6" indent="-292100" rtl="0">
              <a:spcBef>
                <a:spcPts val="0"/>
              </a:spcBef>
              <a:spcAft>
                <a:spcPts val="0"/>
              </a:spcAft>
              <a:buClr>
                <a:srgbClr val="000000"/>
              </a:buClr>
              <a:buSzPts val="1000"/>
              <a:buChar char="●"/>
              <a:defRPr sz="1000">
                <a:solidFill>
                  <a:srgbClr val="000000"/>
                </a:solidFill>
              </a:defRPr>
            </a:lvl7pPr>
            <a:lvl8pPr marL="3657600" lvl="7" indent="-292100" rtl="0">
              <a:spcBef>
                <a:spcPts val="0"/>
              </a:spcBef>
              <a:spcAft>
                <a:spcPts val="0"/>
              </a:spcAft>
              <a:buClr>
                <a:srgbClr val="000000"/>
              </a:buClr>
              <a:buSzPts val="1000"/>
              <a:buChar char="○"/>
              <a:defRPr sz="1000">
                <a:solidFill>
                  <a:srgbClr val="000000"/>
                </a:solidFill>
              </a:defRPr>
            </a:lvl8pPr>
            <a:lvl9pPr marL="4114800" lvl="8" indent="-292100" rtl="0">
              <a:spcBef>
                <a:spcPts val="0"/>
              </a:spcBef>
              <a:spcAft>
                <a:spcPts val="0"/>
              </a:spcAft>
              <a:buClr>
                <a:srgbClr val="000000"/>
              </a:buClr>
              <a:buSzPts val="1000"/>
              <a:buChar char="■"/>
              <a:defRPr sz="1000">
                <a:solidFill>
                  <a:srgbClr val="000000"/>
                </a:solidFill>
              </a:defRPr>
            </a:lvl9pPr>
          </a:lstStyle>
          <a:p>
            <a:endParaRPr/>
          </a:p>
        </p:txBody>
      </p:sp>
      <p:sp>
        <p:nvSpPr>
          <p:cNvPr id="175" name="Google Shape;175;p39"/>
          <p:cNvSpPr txBox="1">
            <a:spLocks noGrp="1"/>
          </p:cNvSpPr>
          <p:nvPr>
            <p:ph type="subTitle" idx="2"/>
          </p:nvPr>
        </p:nvSpPr>
        <p:spPr>
          <a:xfrm>
            <a:off x="914400" y="2669250"/>
            <a:ext cx="33963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000"/>
              <a:buNone/>
              <a:defRPr sz="10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orient="horz" pos="1584">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2">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40"/>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2800"/>
              <a:buNone/>
              <a:defRPr>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8" name="Google Shape;178;p40"/>
          <p:cNvSpPr txBox="1">
            <a:spLocks noGrp="1"/>
          </p:cNvSpPr>
          <p:nvPr>
            <p:ph type="body" idx="1"/>
          </p:nvPr>
        </p:nvSpPr>
        <p:spPr>
          <a:xfrm>
            <a:off x="4902100" y="1294950"/>
            <a:ext cx="3837000" cy="2553600"/>
          </a:xfrm>
          <a:prstGeom prst="rect">
            <a:avLst/>
          </a:prstGeom>
        </p:spPr>
        <p:txBody>
          <a:bodyPr spcFirstLastPara="1" wrap="square" lIns="91425" tIns="91425" rIns="91425" bIns="91425" anchor="ctr" anchorCtr="0">
            <a:normAutofit/>
          </a:bodyPr>
          <a:lstStyle>
            <a:lvl1pPr marL="457200" lvl="0" indent="-292100" rtl="0">
              <a:spcBef>
                <a:spcPts val="0"/>
              </a:spcBef>
              <a:spcAft>
                <a:spcPts val="0"/>
              </a:spcAft>
              <a:buClr>
                <a:srgbClr val="000000"/>
              </a:buClr>
              <a:buSzPts val="1000"/>
              <a:buChar char="●"/>
              <a:defRPr sz="1000">
                <a:solidFill>
                  <a:srgbClr val="000000"/>
                </a:solidFill>
              </a:defRPr>
            </a:lvl1pPr>
            <a:lvl2pPr marL="914400" lvl="1" indent="-292100" rtl="0">
              <a:spcBef>
                <a:spcPts val="0"/>
              </a:spcBef>
              <a:spcAft>
                <a:spcPts val="0"/>
              </a:spcAft>
              <a:buClr>
                <a:srgbClr val="000000"/>
              </a:buClr>
              <a:buSzPts val="1000"/>
              <a:buChar char="○"/>
              <a:defRPr sz="1000">
                <a:solidFill>
                  <a:srgbClr val="000000"/>
                </a:solidFill>
              </a:defRPr>
            </a:lvl2pPr>
            <a:lvl3pPr marL="1371600" lvl="2" indent="-292100" rtl="0">
              <a:spcBef>
                <a:spcPts val="0"/>
              </a:spcBef>
              <a:spcAft>
                <a:spcPts val="0"/>
              </a:spcAft>
              <a:buClr>
                <a:srgbClr val="000000"/>
              </a:buClr>
              <a:buSzPts val="1000"/>
              <a:buChar char="■"/>
              <a:defRPr sz="1000">
                <a:solidFill>
                  <a:srgbClr val="000000"/>
                </a:solidFill>
              </a:defRPr>
            </a:lvl3pPr>
            <a:lvl4pPr marL="1828800" lvl="3" indent="-292100" rtl="0">
              <a:spcBef>
                <a:spcPts val="0"/>
              </a:spcBef>
              <a:spcAft>
                <a:spcPts val="0"/>
              </a:spcAft>
              <a:buClr>
                <a:srgbClr val="000000"/>
              </a:buClr>
              <a:buSzPts val="1000"/>
              <a:buChar char="●"/>
              <a:defRPr sz="1000">
                <a:solidFill>
                  <a:srgbClr val="000000"/>
                </a:solidFill>
              </a:defRPr>
            </a:lvl4pPr>
            <a:lvl5pPr marL="2286000" lvl="4" indent="-292100" rtl="0">
              <a:spcBef>
                <a:spcPts val="0"/>
              </a:spcBef>
              <a:spcAft>
                <a:spcPts val="0"/>
              </a:spcAft>
              <a:buClr>
                <a:srgbClr val="000000"/>
              </a:buClr>
              <a:buSzPts val="1000"/>
              <a:buChar char="○"/>
              <a:defRPr sz="1000">
                <a:solidFill>
                  <a:srgbClr val="000000"/>
                </a:solidFill>
              </a:defRPr>
            </a:lvl5pPr>
            <a:lvl6pPr marL="2743200" lvl="5" indent="-292100" rtl="0">
              <a:spcBef>
                <a:spcPts val="0"/>
              </a:spcBef>
              <a:spcAft>
                <a:spcPts val="0"/>
              </a:spcAft>
              <a:buClr>
                <a:srgbClr val="000000"/>
              </a:buClr>
              <a:buSzPts val="1000"/>
              <a:buChar char="■"/>
              <a:defRPr sz="1000">
                <a:solidFill>
                  <a:srgbClr val="000000"/>
                </a:solidFill>
              </a:defRPr>
            </a:lvl6pPr>
            <a:lvl7pPr marL="3200400" lvl="6" indent="-292100" rtl="0">
              <a:spcBef>
                <a:spcPts val="0"/>
              </a:spcBef>
              <a:spcAft>
                <a:spcPts val="0"/>
              </a:spcAft>
              <a:buClr>
                <a:srgbClr val="000000"/>
              </a:buClr>
              <a:buSzPts val="1000"/>
              <a:buChar char="●"/>
              <a:defRPr sz="1000">
                <a:solidFill>
                  <a:srgbClr val="000000"/>
                </a:solidFill>
              </a:defRPr>
            </a:lvl7pPr>
            <a:lvl8pPr marL="3657600" lvl="7" indent="-292100" rtl="0">
              <a:spcBef>
                <a:spcPts val="0"/>
              </a:spcBef>
              <a:spcAft>
                <a:spcPts val="0"/>
              </a:spcAft>
              <a:buClr>
                <a:srgbClr val="000000"/>
              </a:buClr>
              <a:buSzPts val="1000"/>
              <a:buChar char="○"/>
              <a:defRPr sz="1000">
                <a:solidFill>
                  <a:srgbClr val="000000"/>
                </a:solidFill>
              </a:defRPr>
            </a:lvl8pPr>
            <a:lvl9pPr marL="4114800" lvl="8" indent="-292100" rtl="0">
              <a:spcBef>
                <a:spcPts val="0"/>
              </a:spcBef>
              <a:spcAft>
                <a:spcPts val="0"/>
              </a:spcAft>
              <a:buClr>
                <a:srgbClr val="000000"/>
              </a:buClr>
              <a:buSzPts val="1000"/>
              <a:buChar char="■"/>
              <a:defRPr sz="1000">
                <a:solidFill>
                  <a:srgbClr val="000000"/>
                </a:solidFill>
              </a:defRPr>
            </a:lvl9pPr>
          </a:lstStyle>
          <a:p>
            <a:endParaRPr/>
          </a:p>
        </p:txBody>
      </p:sp>
      <p:sp>
        <p:nvSpPr>
          <p:cNvPr id="179" name="Google Shape;179;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0" name="Google Shape;180;p40"/>
          <p:cNvSpPr txBox="1">
            <a:spLocks noGrp="1"/>
          </p:cNvSpPr>
          <p:nvPr>
            <p:ph type="subTitle" idx="2"/>
          </p:nvPr>
        </p:nvSpPr>
        <p:spPr>
          <a:xfrm>
            <a:off x="914400" y="2669250"/>
            <a:ext cx="33963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000"/>
              <a:buNone/>
              <a:defRPr sz="1000">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orient="horz" pos="1584">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blipFill>
          <a:blip r:embed="rId2">
            <a:alphaModFix/>
          </a:blip>
          <a:stretch>
            <a:fillRect/>
          </a:stretch>
        </a:blipFill>
        <a:effectLst/>
      </p:bgPr>
    </p:bg>
    <p:spTree>
      <p:nvGrpSpPr>
        <p:cNvPr id="1" name="Shape 181"/>
        <p:cNvGrpSpPr/>
        <p:nvPr/>
      </p:nvGrpSpPr>
      <p:grpSpPr>
        <a:xfrm>
          <a:off x="0" y="0"/>
          <a:ext cx="0" cy="0"/>
          <a:chOff x="0" y="0"/>
          <a:chExt cx="0" cy="0"/>
        </a:xfrm>
      </p:grpSpPr>
      <p:sp>
        <p:nvSpPr>
          <p:cNvPr id="182" name="Google Shape;182;p41"/>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lvl1pPr lvl="0" rtl="0">
              <a:spcBef>
                <a:spcPts val="0"/>
              </a:spcBef>
              <a:spcAft>
                <a:spcPts val="0"/>
              </a:spcAft>
              <a:buSzPts val="2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3" name="Google Shape;183;p41"/>
          <p:cNvSpPr txBox="1">
            <a:spLocks noGrp="1"/>
          </p:cNvSpPr>
          <p:nvPr>
            <p:ph type="subTitle" idx="1"/>
          </p:nvPr>
        </p:nvSpPr>
        <p:spPr>
          <a:xfrm>
            <a:off x="914400" y="2669250"/>
            <a:ext cx="33963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000"/>
              <a:buNone/>
              <a:defRPr>
                <a:solidFill>
                  <a:schemeClr val="l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4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292100" rtl="0">
              <a:spcBef>
                <a:spcPts val="0"/>
              </a:spcBef>
              <a:spcAft>
                <a:spcPts val="0"/>
              </a:spcAft>
              <a:buClr>
                <a:schemeClr val="lt1"/>
              </a:buClr>
              <a:buSzPts val="1000"/>
              <a:buChar char="●"/>
              <a:defRPr>
                <a:solidFill>
                  <a:schemeClr val="lt1"/>
                </a:solidFill>
              </a:defRPr>
            </a:lvl1pPr>
            <a:lvl2pPr marL="914400" lvl="1" indent="-292100" rtl="0">
              <a:spcBef>
                <a:spcPts val="0"/>
              </a:spcBef>
              <a:spcAft>
                <a:spcPts val="0"/>
              </a:spcAft>
              <a:buClr>
                <a:schemeClr val="lt1"/>
              </a:buClr>
              <a:buSzPts val="1000"/>
              <a:buChar char="○"/>
              <a:defRPr>
                <a:solidFill>
                  <a:schemeClr val="lt1"/>
                </a:solidFill>
              </a:defRPr>
            </a:lvl2pPr>
            <a:lvl3pPr marL="1371600" lvl="2" indent="-292100" rtl="0">
              <a:spcBef>
                <a:spcPts val="0"/>
              </a:spcBef>
              <a:spcAft>
                <a:spcPts val="0"/>
              </a:spcAft>
              <a:buClr>
                <a:schemeClr val="lt1"/>
              </a:buClr>
              <a:buSzPts val="1000"/>
              <a:buChar char="■"/>
              <a:defRPr>
                <a:solidFill>
                  <a:schemeClr val="lt1"/>
                </a:solidFill>
              </a:defRPr>
            </a:lvl3pPr>
            <a:lvl4pPr marL="1828800" lvl="3" indent="-292100" rtl="0">
              <a:spcBef>
                <a:spcPts val="0"/>
              </a:spcBef>
              <a:spcAft>
                <a:spcPts val="0"/>
              </a:spcAft>
              <a:buClr>
                <a:schemeClr val="lt1"/>
              </a:buClr>
              <a:buSzPts val="1000"/>
              <a:buChar char="●"/>
              <a:defRPr>
                <a:solidFill>
                  <a:schemeClr val="lt1"/>
                </a:solidFill>
              </a:defRPr>
            </a:lvl4pPr>
            <a:lvl5pPr marL="2286000" lvl="4" indent="-292100" rtl="0">
              <a:spcBef>
                <a:spcPts val="0"/>
              </a:spcBef>
              <a:spcAft>
                <a:spcPts val="0"/>
              </a:spcAft>
              <a:buClr>
                <a:schemeClr val="lt1"/>
              </a:buClr>
              <a:buSzPts val="1000"/>
              <a:buChar char="○"/>
              <a:defRPr>
                <a:solidFill>
                  <a:schemeClr val="lt1"/>
                </a:solidFill>
              </a:defRPr>
            </a:lvl5pPr>
            <a:lvl6pPr marL="2743200" lvl="5" indent="-292100" rtl="0">
              <a:spcBef>
                <a:spcPts val="0"/>
              </a:spcBef>
              <a:spcAft>
                <a:spcPts val="0"/>
              </a:spcAft>
              <a:buClr>
                <a:schemeClr val="lt1"/>
              </a:buClr>
              <a:buSzPts val="1000"/>
              <a:buChar char="■"/>
              <a:defRPr>
                <a:solidFill>
                  <a:schemeClr val="lt1"/>
                </a:solidFill>
              </a:defRPr>
            </a:lvl6pPr>
            <a:lvl7pPr marL="3200400" lvl="6" indent="-292100" rtl="0">
              <a:spcBef>
                <a:spcPts val="0"/>
              </a:spcBef>
              <a:spcAft>
                <a:spcPts val="0"/>
              </a:spcAft>
              <a:buClr>
                <a:schemeClr val="lt1"/>
              </a:buClr>
              <a:buSzPts val="1000"/>
              <a:buChar char="●"/>
              <a:defRPr>
                <a:solidFill>
                  <a:schemeClr val="lt1"/>
                </a:solidFill>
              </a:defRPr>
            </a:lvl7pPr>
            <a:lvl8pPr marL="3657600" lvl="7" indent="-292100" rtl="0">
              <a:spcBef>
                <a:spcPts val="0"/>
              </a:spcBef>
              <a:spcAft>
                <a:spcPts val="0"/>
              </a:spcAft>
              <a:buClr>
                <a:schemeClr val="lt1"/>
              </a:buClr>
              <a:buSzPts val="1000"/>
              <a:buChar char="○"/>
              <a:defRPr>
                <a:solidFill>
                  <a:schemeClr val="lt1"/>
                </a:solidFill>
              </a:defRPr>
            </a:lvl8pPr>
            <a:lvl9pPr marL="4114800" lvl="8" indent="-292100" rtl="0">
              <a:spcBef>
                <a:spcPts val="0"/>
              </a:spcBef>
              <a:spcAft>
                <a:spcPts val="0"/>
              </a:spcAft>
              <a:buClr>
                <a:schemeClr val="lt1"/>
              </a:buClr>
              <a:buSzPts val="1000"/>
              <a:buChar char="■"/>
              <a:defRPr>
                <a:solidFill>
                  <a:schemeClr val="lt1"/>
                </a:solidFill>
              </a:defRPr>
            </a:lvl9pPr>
          </a:lstStyle>
          <a:p>
            <a:endParaRPr/>
          </a:p>
        </p:txBody>
      </p:sp>
      <p:sp>
        <p:nvSpPr>
          <p:cNvPr id="185" name="Google Shape;185;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76">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1">
  <p:cSld name="CUSTOM">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p42"/>
          <p:cNvSpPr txBox="1">
            <a:spLocks noGrp="1"/>
          </p:cNvSpPr>
          <p:nvPr>
            <p:ph type="title"/>
          </p:nvPr>
        </p:nvSpPr>
        <p:spPr>
          <a:xfrm>
            <a:off x="914400" y="1176400"/>
            <a:ext cx="79890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576">
          <p15:clr>
            <a:srgbClr val="FA7B17"/>
          </p15:clr>
        </p15:guide>
        <p15:guide id="2" orient="horz" pos="1008">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88"/>
        <p:cNvGrpSpPr/>
        <p:nvPr/>
      </p:nvGrpSpPr>
      <p:grpSpPr>
        <a:xfrm>
          <a:off x="0" y="0"/>
          <a:ext cx="0" cy="0"/>
          <a:chOff x="0" y="0"/>
          <a:chExt cx="0" cy="0"/>
        </a:xfrm>
      </p:grpSpPr>
      <p:sp>
        <p:nvSpPr>
          <p:cNvPr id="189" name="Google Shape;189;p43"/>
          <p:cNvSpPr txBox="1">
            <a:spLocks noGrp="1"/>
          </p:cNvSpPr>
          <p:nvPr>
            <p:ph type="title" hasCustomPrompt="1"/>
          </p:nvPr>
        </p:nvSpPr>
        <p:spPr>
          <a:xfrm>
            <a:off x="244250" y="1072400"/>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1B39CA"/>
              </a:buClr>
              <a:buSzPts val="12000"/>
              <a:buNone/>
              <a:defRPr sz="12000">
                <a:solidFill>
                  <a:srgbClr val="1B39CA"/>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0" name="Google Shape;190;p4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292100" algn="ctr" rtl="0">
              <a:spcBef>
                <a:spcPts val="0"/>
              </a:spcBef>
              <a:spcAft>
                <a:spcPts val="0"/>
              </a:spcAft>
              <a:buClr>
                <a:schemeClr val="dk1"/>
              </a:buClr>
              <a:buSzPts val="1000"/>
              <a:buChar char="●"/>
              <a:defRPr sz="1000">
                <a:solidFill>
                  <a:schemeClr val="dk1"/>
                </a:solidFill>
              </a:defRPr>
            </a:lvl1pPr>
            <a:lvl2pPr marL="914400" lvl="1" indent="-292100" algn="ctr" rtl="0">
              <a:spcBef>
                <a:spcPts val="0"/>
              </a:spcBef>
              <a:spcAft>
                <a:spcPts val="0"/>
              </a:spcAft>
              <a:buClr>
                <a:schemeClr val="dk1"/>
              </a:buClr>
              <a:buSzPts val="1000"/>
              <a:buChar char="○"/>
              <a:defRPr sz="1000">
                <a:solidFill>
                  <a:schemeClr val="dk1"/>
                </a:solidFill>
              </a:defRPr>
            </a:lvl2pPr>
            <a:lvl3pPr marL="1371600" lvl="2" indent="-292100" algn="ctr" rtl="0">
              <a:spcBef>
                <a:spcPts val="0"/>
              </a:spcBef>
              <a:spcAft>
                <a:spcPts val="0"/>
              </a:spcAft>
              <a:buClr>
                <a:schemeClr val="dk1"/>
              </a:buClr>
              <a:buSzPts val="1000"/>
              <a:buChar char="■"/>
              <a:defRPr sz="1000">
                <a:solidFill>
                  <a:schemeClr val="dk1"/>
                </a:solidFill>
              </a:defRPr>
            </a:lvl3pPr>
            <a:lvl4pPr marL="1828800" lvl="3" indent="-292100" algn="ctr" rtl="0">
              <a:spcBef>
                <a:spcPts val="0"/>
              </a:spcBef>
              <a:spcAft>
                <a:spcPts val="0"/>
              </a:spcAft>
              <a:buClr>
                <a:schemeClr val="dk1"/>
              </a:buClr>
              <a:buSzPts val="1000"/>
              <a:buChar char="●"/>
              <a:defRPr sz="1000">
                <a:solidFill>
                  <a:schemeClr val="dk1"/>
                </a:solidFill>
              </a:defRPr>
            </a:lvl4pPr>
            <a:lvl5pPr marL="2286000" lvl="4" indent="-292100" algn="ctr" rtl="0">
              <a:spcBef>
                <a:spcPts val="0"/>
              </a:spcBef>
              <a:spcAft>
                <a:spcPts val="0"/>
              </a:spcAft>
              <a:buClr>
                <a:schemeClr val="dk1"/>
              </a:buClr>
              <a:buSzPts val="1000"/>
              <a:buChar char="○"/>
              <a:defRPr sz="1000">
                <a:solidFill>
                  <a:schemeClr val="dk1"/>
                </a:solidFill>
              </a:defRPr>
            </a:lvl5pPr>
            <a:lvl6pPr marL="2743200" lvl="5" indent="-292100" algn="ctr" rtl="0">
              <a:spcBef>
                <a:spcPts val="0"/>
              </a:spcBef>
              <a:spcAft>
                <a:spcPts val="0"/>
              </a:spcAft>
              <a:buClr>
                <a:schemeClr val="dk1"/>
              </a:buClr>
              <a:buSzPts val="1000"/>
              <a:buChar char="■"/>
              <a:defRPr sz="1000">
                <a:solidFill>
                  <a:schemeClr val="dk1"/>
                </a:solidFill>
              </a:defRPr>
            </a:lvl6pPr>
            <a:lvl7pPr marL="3200400" lvl="6" indent="-292100" algn="ctr" rtl="0">
              <a:spcBef>
                <a:spcPts val="0"/>
              </a:spcBef>
              <a:spcAft>
                <a:spcPts val="0"/>
              </a:spcAft>
              <a:buClr>
                <a:schemeClr val="dk1"/>
              </a:buClr>
              <a:buSzPts val="1000"/>
              <a:buChar char="●"/>
              <a:defRPr sz="1000">
                <a:solidFill>
                  <a:schemeClr val="dk1"/>
                </a:solidFill>
              </a:defRPr>
            </a:lvl7pPr>
            <a:lvl8pPr marL="3657600" lvl="7" indent="-292100" algn="ctr" rtl="0">
              <a:spcBef>
                <a:spcPts val="0"/>
              </a:spcBef>
              <a:spcAft>
                <a:spcPts val="0"/>
              </a:spcAft>
              <a:buClr>
                <a:schemeClr val="dk1"/>
              </a:buClr>
              <a:buSzPts val="1000"/>
              <a:buChar char="○"/>
              <a:defRPr sz="1000">
                <a:solidFill>
                  <a:schemeClr val="dk1"/>
                </a:solidFill>
              </a:defRPr>
            </a:lvl8pPr>
            <a:lvl9pPr marL="4114800" lvl="8" indent="-292100" algn="ctr" rtl="0">
              <a:spcBef>
                <a:spcPts val="0"/>
              </a:spcBef>
              <a:spcAft>
                <a:spcPts val="0"/>
              </a:spcAft>
              <a:buClr>
                <a:schemeClr val="dk1"/>
              </a:buClr>
              <a:buSzPts val="1000"/>
              <a:buChar char="■"/>
              <a:defRPr sz="1000">
                <a:solidFill>
                  <a:schemeClr val="dk1"/>
                </a:solidFill>
              </a:defRPr>
            </a:lvl9pPr>
          </a:lstStyle>
          <a:p>
            <a:endParaRPr/>
          </a:p>
        </p:txBody>
      </p:sp>
      <p:sp>
        <p:nvSpPr>
          <p:cNvPr id="191" name="Google Shape;191;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3">
  <p:cSld name="SECTION_TITLE_AND_DESCRIPTION_3">
    <p:bg>
      <p:bgPr>
        <a:blipFill>
          <a:blip r:embed="rId2">
            <a:alphaModFix/>
          </a:blip>
          <a:stretch>
            <a:fillRect/>
          </a:stretch>
        </a:blipFill>
        <a:effectLst/>
      </p:bgPr>
    </p:bg>
    <p:spTree>
      <p:nvGrpSpPr>
        <p:cNvPr id="1" name="Shape 192"/>
        <p:cNvGrpSpPr/>
        <p:nvPr/>
      </p:nvGrpSpPr>
      <p:grpSpPr>
        <a:xfrm>
          <a:off x="0" y="0"/>
          <a:ext cx="0" cy="0"/>
          <a:chOff x="0" y="0"/>
          <a:chExt cx="0" cy="0"/>
        </a:xfrm>
      </p:grpSpPr>
      <p:sp>
        <p:nvSpPr>
          <p:cNvPr id="193" name="Google Shape;193;p44"/>
          <p:cNvSpPr txBox="1">
            <a:spLocks noGrp="1"/>
          </p:cNvSpPr>
          <p:nvPr>
            <p:ph type="body" idx="1"/>
          </p:nvPr>
        </p:nvSpPr>
        <p:spPr>
          <a:xfrm>
            <a:off x="4902100" y="1294950"/>
            <a:ext cx="3837000" cy="2553600"/>
          </a:xfrm>
          <a:prstGeom prst="rect">
            <a:avLst/>
          </a:prstGeom>
        </p:spPr>
        <p:txBody>
          <a:bodyPr spcFirstLastPara="1" wrap="square" lIns="91425" tIns="91425" rIns="91425" bIns="91425" anchor="ctr" anchorCtr="0">
            <a:normAutofit/>
          </a:bodyPr>
          <a:lstStyle>
            <a:lvl1pPr marL="457200" lvl="0" indent="-292100" rtl="0">
              <a:spcBef>
                <a:spcPts val="0"/>
              </a:spcBef>
              <a:spcAft>
                <a:spcPts val="0"/>
              </a:spcAft>
              <a:buClr>
                <a:srgbClr val="000000"/>
              </a:buClr>
              <a:buSzPts val="1000"/>
              <a:buChar char="●"/>
              <a:defRPr sz="1000">
                <a:solidFill>
                  <a:srgbClr val="000000"/>
                </a:solidFill>
              </a:defRPr>
            </a:lvl1pPr>
            <a:lvl2pPr marL="914400" lvl="1" indent="-292100" rtl="0">
              <a:spcBef>
                <a:spcPts val="0"/>
              </a:spcBef>
              <a:spcAft>
                <a:spcPts val="0"/>
              </a:spcAft>
              <a:buClr>
                <a:srgbClr val="000000"/>
              </a:buClr>
              <a:buSzPts val="1000"/>
              <a:buChar char="○"/>
              <a:defRPr sz="1000">
                <a:solidFill>
                  <a:srgbClr val="000000"/>
                </a:solidFill>
              </a:defRPr>
            </a:lvl2pPr>
            <a:lvl3pPr marL="1371600" lvl="2" indent="-292100" rtl="0">
              <a:spcBef>
                <a:spcPts val="0"/>
              </a:spcBef>
              <a:spcAft>
                <a:spcPts val="0"/>
              </a:spcAft>
              <a:buClr>
                <a:srgbClr val="000000"/>
              </a:buClr>
              <a:buSzPts val="1000"/>
              <a:buChar char="■"/>
              <a:defRPr sz="1000">
                <a:solidFill>
                  <a:srgbClr val="000000"/>
                </a:solidFill>
              </a:defRPr>
            </a:lvl3pPr>
            <a:lvl4pPr marL="1828800" lvl="3" indent="-292100" rtl="0">
              <a:spcBef>
                <a:spcPts val="0"/>
              </a:spcBef>
              <a:spcAft>
                <a:spcPts val="0"/>
              </a:spcAft>
              <a:buClr>
                <a:srgbClr val="000000"/>
              </a:buClr>
              <a:buSzPts val="1000"/>
              <a:buChar char="●"/>
              <a:defRPr sz="1000">
                <a:solidFill>
                  <a:srgbClr val="000000"/>
                </a:solidFill>
              </a:defRPr>
            </a:lvl4pPr>
            <a:lvl5pPr marL="2286000" lvl="4" indent="-292100" rtl="0">
              <a:spcBef>
                <a:spcPts val="0"/>
              </a:spcBef>
              <a:spcAft>
                <a:spcPts val="0"/>
              </a:spcAft>
              <a:buClr>
                <a:srgbClr val="000000"/>
              </a:buClr>
              <a:buSzPts val="1000"/>
              <a:buChar char="○"/>
              <a:defRPr sz="1000">
                <a:solidFill>
                  <a:srgbClr val="000000"/>
                </a:solidFill>
              </a:defRPr>
            </a:lvl5pPr>
            <a:lvl6pPr marL="2743200" lvl="5" indent="-292100" rtl="0">
              <a:spcBef>
                <a:spcPts val="0"/>
              </a:spcBef>
              <a:spcAft>
                <a:spcPts val="0"/>
              </a:spcAft>
              <a:buClr>
                <a:srgbClr val="000000"/>
              </a:buClr>
              <a:buSzPts val="1000"/>
              <a:buChar char="■"/>
              <a:defRPr sz="1000">
                <a:solidFill>
                  <a:srgbClr val="000000"/>
                </a:solidFill>
              </a:defRPr>
            </a:lvl6pPr>
            <a:lvl7pPr marL="3200400" lvl="6" indent="-292100" rtl="0">
              <a:spcBef>
                <a:spcPts val="0"/>
              </a:spcBef>
              <a:spcAft>
                <a:spcPts val="0"/>
              </a:spcAft>
              <a:buClr>
                <a:srgbClr val="000000"/>
              </a:buClr>
              <a:buSzPts val="1000"/>
              <a:buChar char="●"/>
              <a:defRPr sz="1000">
                <a:solidFill>
                  <a:srgbClr val="000000"/>
                </a:solidFill>
              </a:defRPr>
            </a:lvl7pPr>
            <a:lvl8pPr marL="3657600" lvl="7" indent="-292100" rtl="0">
              <a:spcBef>
                <a:spcPts val="0"/>
              </a:spcBef>
              <a:spcAft>
                <a:spcPts val="0"/>
              </a:spcAft>
              <a:buClr>
                <a:srgbClr val="000000"/>
              </a:buClr>
              <a:buSzPts val="1000"/>
              <a:buChar char="○"/>
              <a:defRPr sz="1000">
                <a:solidFill>
                  <a:srgbClr val="000000"/>
                </a:solidFill>
              </a:defRPr>
            </a:lvl8pPr>
            <a:lvl9pPr marL="4114800" lvl="8" indent="-292100" rtl="0">
              <a:spcBef>
                <a:spcPts val="0"/>
              </a:spcBef>
              <a:spcAft>
                <a:spcPts val="0"/>
              </a:spcAft>
              <a:buClr>
                <a:srgbClr val="000000"/>
              </a:buClr>
              <a:buSzPts val="1000"/>
              <a:buChar char="■"/>
              <a:defRPr sz="1000">
                <a:solidFill>
                  <a:srgbClr val="000000"/>
                </a:solidFill>
              </a:defRPr>
            </a:lvl9pPr>
          </a:lstStyle>
          <a:p>
            <a:endParaRPr/>
          </a:p>
        </p:txBody>
      </p:sp>
      <p:sp>
        <p:nvSpPr>
          <p:cNvPr id="194" name="Google Shape;194;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44"/>
          <p:cNvSpPr txBox="1">
            <a:spLocks noGrp="1"/>
          </p:cNvSpPr>
          <p:nvPr>
            <p:ph type="title" hasCustomPrompt="1"/>
          </p:nvPr>
        </p:nvSpPr>
        <p:spPr>
          <a:xfrm>
            <a:off x="0" y="1532850"/>
            <a:ext cx="45681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2000"/>
              <a:buNone/>
              <a:defRPr sz="12000">
                <a:solidFill>
                  <a:srgbClr val="FFFFFF"/>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extLst>
    <p:ext uri="{DCECCB84-F9BA-43D5-87BE-67443E8EF086}">
      <p15:sldGuideLst xmlns:p15="http://schemas.microsoft.com/office/powerpoint/2012/main">
        <p15:guide id="1" pos="576">
          <p15:clr>
            <a:srgbClr val="FA7B17"/>
          </p15:clr>
        </p15:guide>
        <p15:guide id="2" orient="horz" pos="1584">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bg>
      <p:bgPr>
        <a:blipFill>
          <a:blip r:embed="rId2">
            <a:alphaModFix/>
          </a:blip>
          <a:stretch>
            <a:fillRect/>
          </a:stretch>
        </a:blipFill>
        <a:effectLst/>
      </p:bgPr>
    </p:bg>
    <p:spTree>
      <p:nvGrpSpPr>
        <p:cNvPr id="1" name="Shape 196"/>
        <p:cNvGrpSpPr/>
        <p:nvPr/>
      </p:nvGrpSpPr>
      <p:grpSpPr>
        <a:xfrm>
          <a:off x="0" y="0"/>
          <a:ext cx="0" cy="0"/>
          <a:chOff x="0" y="0"/>
          <a:chExt cx="0" cy="0"/>
        </a:xfrm>
      </p:grpSpPr>
      <p:sp>
        <p:nvSpPr>
          <p:cNvPr id="197" name="Google Shape;197;p45"/>
          <p:cNvSpPr txBox="1">
            <a:spLocks noGrp="1"/>
          </p:cNvSpPr>
          <p:nvPr>
            <p:ph type="body" idx="1"/>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292100" rtl="0">
              <a:spcBef>
                <a:spcPts val="0"/>
              </a:spcBef>
              <a:spcAft>
                <a:spcPts val="0"/>
              </a:spcAft>
              <a:buClr>
                <a:schemeClr val="lt1"/>
              </a:buClr>
              <a:buSzPts val="1000"/>
              <a:buChar char="●"/>
              <a:defRPr sz="1000">
                <a:solidFill>
                  <a:schemeClr val="lt1"/>
                </a:solidFill>
              </a:defRPr>
            </a:lvl1pPr>
            <a:lvl2pPr marL="914400" lvl="1" indent="-292100" rtl="0">
              <a:spcBef>
                <a:spcPts val="0"/>
              </a:spcBef>
              <a:spcAft>
                <a:spcPts val="0"/>
              </a:spcAft>
              <a:buClr>
                <a:schemeClr val="lt1"/>
              </a:buClr>
              <a:buSzPts val="1000"/>
              <a:buChar char="○"/>
              <a:defRPr sz="1000">
                <a:solidFill>
                  <a:schemeClr val="lt1"/>
                </a:solidFill>
              </a:defRPr>
            </a:lvl2pPr>
            <a:lvl3pPr marL="1371600" lvl="2" indent="-292100" rtl="0">
              <a:spcBef>
                <a:spcPts val="0"/>
              </a:spcBef>
              <a:spcAft>
                <a:spcPts val="0"/>
              </a:spcAft>
              <a:buClr>
                <a:schemeClr val="lt1"/>
              </a:buClr>
              <a:buSzPts val="1000"/>
              <a:buChar char="■"/>
              <a:defRPr sz="1000">
                <a:solidFill>
                  <a:schemeClr val="lt1"/>
                </a:solidFill>
              </a:defRPr>
            </a:lvl3pPr>
            <a:lvl4pPr marL="1828800" lvl="3" indent="-292100" rtl="0">
              <a:spcBef>
                <a:spcPts val="0"/>
              </a:spcBef>
              <a:spcAft>
                <a:spcPts val="0"/>
              </a:spcAft>
              <a:buClr>
                <a:schemeClr val="lt1"/>
              </a:buClr>
              <a:buSzPts val="1000"/>
              <a:buChar char="●"/>
              <a:defRPr sz="1000">
                <a:solidFill>
                  <a:schemeClr val="lt1"/>
                </a:solidFill>
              </a:defRPr>
            </a:lvl4pPr>
            <a:lvl5pPr marL="2286000" lvl="4" indent="-292100" rtl="0">
              <a:spcBef>
                <a:spcPts val="0"/>
              </a:spcBef>
              <a:spcAft>
                <a:spcPts val="0"/>
              </a:spcAft>
              <a:buClr>
                <a:schemeClr val="lt1"/>
              </a:buClr>
              <a:buSzPts val="1000"/>
              <a:buChar char="○"/>
              <a:defRPr sz="1000">
                <a:solidFill>
                  <a:schemeClr val="lt1"/>
                </a:solidFill>
              </a:defRPr>
            </a:lvl5pPr>
            <a:lvl6pPr marL="2743200" lvl="5" indent="-292100" rtl="0">
              <a:spcBef>
                <a:spcPts val="0"/>
              </a:spcBef>
              <a:spcAft>
                <a:spcPts val="0"/>
              </a:spcAft>
              <a:buClr>
                <a:schemeClr val="lt1"/>
              </a:buClr>
              <a:buSzPts val="1000"/>
              <a:buChar char="■"/>
              <a:defRPr sz="1000">
                <a:solidFill>
                  <a:schemeClr val="lt1"/>
                </a:solidFill>
              </a:defRPr>
            </a:lvl6pPr>
            <a:lvl7pPr marL="3200400" lvl="6" indent="-292100" rtl="0">
              <a:spcBef>
                <a:spcPts val="0"/>
              </a:spcBef>
              <a:spcAft>
                <a:spcPts val="0"/>
              </a:spcAft>
              <a:buClr>
                <a:schemeClr val="lt1"/>
              </a:buClr>
              <a:buSzPts val="1000"/>
              <a:buChar char="●"/>
              <a:defRPr sz="1000">
                <a:solidFill>
                  <a:schemeClr val="lt1"/>
                </a:solidFill>
              </a:defRPr>
            </a:lvl7pPr>
            <a:lvl8pPr marL="3657600" lvl="7" indent="-292100" rtl="0">
              <a:spcBef>
                <a:spcPts val="0"/>
              </a:spcBef>
              <a:spcAft>
                <a:spcPts val="0"/>
              </a:spcAft>
              <a:buClr>
                <a:schemeClr val="lt1"/>
              </a:buClr>
              <a:buSzPts val="1000"/>
              <a:buChar char="○"/>
              <a:defRPr sz="1000">
                <a:solidFill>
                  <a:schemeClr val="lt1"/>
                </a:solidFill>
              </a:defRPr>
            </a:lvl8pPr>
            <a:lvl9pPr marL="4114800" lvl="8" indent="-292100" rtl="0">
              <a:spcBef>
                <a:spcPts val="0"/>
              </a:spcBef>
              <a:spcAft>
                <a:spcPts val="0"/>
              </a:spcAft>
              <a:buClr>
                <a:schemeClr val="lt1"/>
              </a:buClr>
              <a:buSzPts val="1000"/>
              <a:buChar char="■"/>
              <a:defRPr sz="1000">
                <a:solidFill>
                  <a:schemeClr val="lt1"/>
                </a:solidFill>
              </a:defRPr>
            </a:lvl9pPr>
          </a:lstStyle>
          <a:p>
            <a:endParaRPr/>
          </a:p>
        </p:txBody>
      </p:sp>
      <p:sp>
        <p:nvSpPr>
          <p:cNvPr id="198" name="Google Shape;198;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99" name="Google Shape;199;p45"/>
          <p:cNvSpPr txBox="1">
            <a:spLocks noGrp="1"/>
          </p:cNvSpPr>
          <p:nvPr>
            <p:ph type="title" hasCustomPrompt="1"/>
          </p:nvPr>
        </p:nvSpPr>
        <p:spPr>
          <a:xfrm>
            <a:off x="0" y="1532850"/>
            <a:ext cx="45681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1B39CA"/>
              </a:buClr>
              <a:buSzPts val="12000"/>
              <a:buNone/>
              <a:defRPr sz="12000">
                <a:solidFill>
                  <a:srgbClr val="1B39CA"/>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extLst>
    <p:ext uri="{DCECCB84-F9BA-43D5-87BE-67443E8EF086}">
      <p15:sldGuideLst xmlns:p15="http://schemas.microsoft.com/office/powerpoint/2012/main">
        <p15:guide id="1" pos="57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722101" y="575950"/>
            <a:ext cx="6000300" cy="635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3000"/>
              <a:buFont typeface="Calibri"/>
              <a:buNone/>
              <a:defRPr sz="30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endParaRPr/>
          </a:p>
        </p:txBody>
      </p:sp>
      <p:sp>
        <p:nvSpPr>
          <p:cNvPr id="52" name="Google Shape;52;p13"/>
          <p:cNvSpPr txBox="1">
            <a:spLocks noGrp="1"/>
          </p:cNvSpPr>
          <p:nvPr>
            <p:ph type="body" idx="1"/>
          </p:nvPr>
        </p:nvSpPr>
        <p:spPr>
          <a:xfrm>
            <a:off x="2731462" y="1367176"/>
            <a:ext cx="6000300" cy="3002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Calibri"/>
              <a:buChar char="●"/>
              <a:defRPr sz="1800" i="0" u="none" strike="noStrike" cap="none">
                <a:solidFill>
                  <a:schemeClr val="dk2"/>
                </a:solidFill>
                <a:latin typeface="Calibri"/>
                <a:ea typeface="Calibri"/>
                <a:cs typeface="Calibri"/>
                <a:sym typeface="Calibri"/>
              </a:defRPr>
            </a:lvl1pPr>
            <a:lvl2pPr marL="914400" marR="0" lvl="1" indent="-317500" algn="l" rtl="0">
              <a:lnSpc>
                <a:spcPct val="115000"/>
              </a:lnSpc>
              <a:spcBef>
                <a:spcPts val="1600"/>
              </a:spcBef>
              <a:spcAft>
                <a:spcPts val="0"/>
              </a:spcAft>
              <a:buClr>
                <a:schemeClr val="dk2"/>
              </a:buClr>
              <a:buSzPts val="1400"/>
              <a:buFont typeface="Calibri"/>
              <a:buChar char="○"/>
              <a:defRPr sz="1400" i="0" u="none" strike="noStrike" cap="none">
                <a:solidFill>
                  <a:schemeClr val="dk2"/>
                </a:solidFill>
                <a:latin typeface="Calibri"/>
                <a:ea typeface="Calibri"/>
                <a:cs typeface="Calibri"/>
                <a:sym typeface="Calibri"/>
              </a:defRPr>
            </a:lvl2pPr>
            <a:lvl3pPr marL="1371600" marR="0" lvl="2" indent="-317500" algn="l" rtl="0">
              <a:lnSpc>
                <a:spcPct val="115000"/>
              </a:lnSpc>
              <a:spcBef>
                <a:spcPts val="1600"/>
              </a:spcBef>
              <a:spcAft>
                <a:spcPts val="0"/>
              </a:spcAft>
              <a:buClr>
                <a:schemeClr val="dk2"/>
              </a:buClr>
              <a:buSzPts val="1400"/>
              <a:buFont typeface="Calibri"/>
              <a:buChar char="■"/>
              <a:defRPr sz="1400" i="0" u="none" strike="noStrike" cap="none">
                <a:solidFill>
                  <a:schemeClr val="dk2"/>
                </a:solidFill>
                <a:latin typeface="Calibri"/>
                <a:ea typeface="Calibri"/>
                <a:cs typeface="Calibri"/>
                <a:sym typeface="Calibri"/>
              </a:defRPr>
            </a:lvl3pPr>
            <a:lvl4pPr marL="1828800" marR="0" lvl="3" indent="-317500" algn="l" rtl="0">
              <a:lnSpc>
                <a:spcPct val="115000"/>
              </a:lnSpc>
              <a:spcBef>
                <a:spcPts val="1600"/>
              </a:spcBef>
              <a:spcAft>
                <a:spcPts val="0"/>
              </a:spcAft>
              <a:buClr>
                <a:schemeClr val="dk2"/>
              </a:buClr>
              <a:buSzPts val="1400"/>
              <a:buFont typeface="Calibri"/>
              <a:buChar char="●"/>
              <a:defRPr sz="1400" i="0" u="none" strike="noStrike" cap="none">
                <a:solidFill>
                  <a:schemeClr val="dk2"/>
                </a:solidFill>
                <a:latin typeface="Calibri"/>
                <a:ea typeface="Calibri"/>
                <a:cs typeface="Calibri"/>
                <a:sym typeface="Calibri"/>
              </a:defRPr>
            </a:lvl4pPr>
            <a:lvl5pPr marL="2286000" marR="0" lvl="4" indent="-317500" algn="l" rtl="0">
              <a:lnSpc>
                <a:spcPct val="115000"/>
              </a:lnSpc>
              <a:spcBef>
                <a:spcPts val="1600"/>
              </a:spcBef>
              <a:spcAft>
                <a:spcPts val="0"/>
              </a:spcAft>
              <a:buClr>
                <a:schemeClr val="dk2"/>
              </a:buClr>
              <a:buSzPts val="1400"/>
              <a:buFont typeface="Calibri"/>
              <a:buChar char="○"/>
              <a:defRPr sz="1400" i="0" u="none" strike="noStrike" cap="none">
                <a:solidFill>
                  <a:schemeClr val="dk2"/>
                </a:solidFill>
                <a:latin typeface="Calibri"/>
                <a:ea typeface="Calibri"/>
                <a:cs typeface="Calibri"/>
                <a:sym typeface="Calibri"/>
              </a:defRPr>
            </a:lvl5pPr>
            <a:lvl6pPr marL="2743200" marR="0" lvl="5" indent="-317500" algn="l" rtl="0">
              <a:lnSpc>
                <a:spcPct val="115000"/>
              </a:lnSpc>
              <a:spcBef>
                <a:spcPts val="1600"/>
              </a:spcBef>
              <a:spcAft>
                <a:spcPts val="0"/>
              </a:spcAft>
              <a:buClr>
                <a:schemeClr val="dk2"/>
              </a:buClr>
              <a:buSzPts val="1400"/>
              <a:buFont typeface="Calibri"/>
              <a:buChar char="■"/>
              <a:defRPr sz="1400" i="0" u="none" strike="noStrike" cap="none">
                <a:solidFill>
                  <a:schemeClr val="dk2"/>
                </a:solidFill>
                <a:latin typeface="Calibri"/>
                <a:ea typeface="Calibri"/>
                <a:cs typeface="Calibri"/>
                <a:sym typeface="Calibri"/>
              </a:defRPr>
            </a:lvl6pPr>
            <a:lvl7pPr marL="3200400" marR="0" lvl="6" indent="-317500" algn="l" rtl="0">
              <a:lnSpc>
                <a:spcPct val="115000"/>
              </a:lnSpc>
              <a:spcBef>
                <a:spcPts val="1600"/>
              </a:spcBef>
              <a:spcAft>
                <a:spcPts val="0"/>
              </a:spcAft>
              <a:buClr>
                <a:schemeClr val="dk2"/>
              </a:buClr>
              <a:buSzPts val="1400"/>
              <a:buFont typeface="Calibri"/>
              <a:buChar char="●"/>
              <a:defRPr sz="1400" i="0" u="none" strike="noStrike" cap="none">
                <a:solidFill>
                  <a:schemeClr val="dk2"/>
                </a:solidFill>
                <a:latin typeface="Calibri"/>
                <a:ea typeface="Calibri"/>
                <a:cs typeface="Calibri"/>
                <a:sym typeface="Calibri"/>
              </a:defRPr>
            </a:lvl7pPr>
            <a:lvl8pPr marL="3657600" marR="0" lvl="7" indent="-317500" algn="l" rtl="0">
              <a:lnSpc>
                <a:spcPct val="115000"/>
              </a:lnSpc>
              <a:spcBef>
                <a:spcPts val="1600"/>
              </a:spcBef>
              <a:spcAft>
                <a:spcPts val="0"/>
              </a:spcAft>
              <a:buClr>
                <a:schemeClr val="dk2"/>
              </a:buClr>
              <a:buSzPts val="1400"/>
              <a:buFont typeface="Calibri"/>
              <a:buChar char="○"/>
              <a:defRPr sz="1400" i="0" u="none" strike="noStrike" cap="none">
                <a:solidFill>
                  <a:schemeClr val="dk2"/>
                </a:solidFill>
                <a:latin typeface="Calibri"/>
                <a:ea typeface="Calibri"/>
                <a:cs typeface="Calibri"/>
                <a:sym typeface="Calibri"/>
              </a:defRPr>
            </a:lvl8pPr>
            <a:lvl9pPr marL="4114800" marR="0" lvl="8" indent="-317500" algn="l" rtl="0">
              <a:lnSpc>
                <a:spcPct val="115000"/>
              </a:lnSpc>
              <a:spcBef>
                <a:spcPts val="1600"/>
              </a:spcBef>
              <a:spcAft>
                <a:spcPts val="1600"/>
              </a:spcAft>
              <a:buClr>
                <a:schemeClr val="dk2"/>
              </a:buClr>
              <a:buSzPts val="1400"/>
              <a:buFont typeface="Calibri"/>
              <a:buChar char="■"/>
              <a:defRPr sz="1400" i="0" u="none" strike="noStrike" cap="none">
                <a:solidFill>
                  <a:schemeClr val="dk2"/>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Helvetica Neue"/>
              <a:buNone/>
              <a:defRPr sz="2800" b="1">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4" name="Google Shape;114;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292100" rtl="0">
              <a:lnSpc>
                <a:spcPct val="115000"/>
              </a:lnSpc>
              <a:spcBef>
                <a:spcPts val="0"/>
              </a:spcBef>
              <a:spcAft>
                <a:spcPts val="0"/>
              </a:spcAft>
              <a:buClr>
                <a:schemeClr val="dk2"/>
              </a:buClr>
              <a:buSzPts val="1000"/>
              <a:buFont typeface="Helvetica Neue"/>
              <a:buChar char="●"/>
              <a:defRPr sz="1000">
                <a:solidFill>
                  <a:schemeClr val="dk2"/>
                </a:solidFill>
                <a:latin typeface="Helvetica Neue"/>
                <a:ea typeface="Helvetica Neue"/>
                <a:cs typeface="Helvetica Neue"/>
                <a:sym typeface="Helvetica Neue"/>
              </a:defRPr>
            </a:lvl1pPr>
            <a:lvl2pPr marL="914400" lvl="1" indent="-292100" rtl="0">
              <a:lnSpc>
                <a:spcPct val="115000"/>
              </a:lnSpc>
              <a:spcBef>
                <a:spcPts val="0"/>
              </a:spcBef>
              <a:spcAft>
                <a:spcPts val="0"/>
              </a:spcAft>
              <a:buClr>
                <a:schemeClr val="dk2"/>
              </a:buClr>
              <a:buSzPts val="1000"/>
              <a:buFont typeface="Helvetica Neue"/>
              <a:buChar char="○"/>
              <a:defRPr sz="1000">
                <a:solidFill>
                  <a:schemeClr val="dk2"/>
                </a:solidFill>
                <a:latin typeface="Helvetica Neue"/>
                <a:ea typeface="Helvetica Neue"/>
                <a:cs typeface="Helvetica Neue"/>
                <a:sym typeface="Helvetica Neue"/>
              </a:defRPr>
            </a:lvl2pPr>
            <a:lvl3pPr marL="1371600" lvl="2" indent="-292100" rtl="0">
              <a:lnSpc>
                <a:spcPct val="115000"/>
              </a:lnSpc>
              <a:spcBef>
                <a:spcPts val="0"/>
              </a:spcBef>
              <a:spcAft>
                <a:spcPts val="0"/>
              </a:spcAft>
              <a:buClr>
                <a:schemeClr val="dk2"/>
              </a:buClr>
              <a:buSzPts val="1000"/>
              <a:buFont typeface="Helvetica Neue"/>
              <a:buChar char="■"/>
              <a:defRPr sz="1000">
                <a:solidFill>
                  <a:schemeClr val="dk2"/>
                </a:solidFill>
                <a:latin typeface="Helvetica Neue"/>
                <a:ea typeface="Helvetica Neue"/>
                <a:cs typeface="Helvetica Neue"/>
                <a:sym typeface="Helvetica Neue"/>
              </a:defRPr>
            </a:lvl3pPr>
            <a:lvl4pPr marL="1828800" lvl="3" indent="-292100" rtl="0">
              <a:lnSpc>
                <a:spcPct val="115000"/>
              </a:lnSpc>
              <a:spcBef>
                <a:spcPts val="0"/>
              </a:spcBef>
              <a:spcAft>
                <a:spcPts val="0"/>
              </a:spcAft>
              <a:buClr>
                <a:schemeClr val="dk2"/>
              </a:buClr>
              <a:buSzPts val="1000"/>
              <a:buFont typeface="Helvetica Neue"/>
              <a:buChar char="●"/>
              <a:defRPr sz="1000">
                <a:solidFill>
                  <a:schemeClr val="dk2"/>
                </a:solidFill>
                <a:latin typeface="Helvetica Neue"/>
                <a:ea typeface="Helvetica Neue"/>
                <a:cs typeface="Helvetica Neue"/>
                <a:sym typeface="Helvetica Neue"/>
              </a:defRPr>
            </a:lvl4pPr>
            <a:lvl5pPr marL="2286000" lvl="4" indent="-292100" rtl="0">
              <a:lnSpc>
                <a:spcPct val="115000"/>
              </a:lnSpc>
              <a:spcBef>
                <a:spcPts val="0"/>
              </a:spcBef>
              <a:spcAft>
                <a:spcPts val="0"/>
              </a:spcAft>
              <a:buClr>
                <a:schemeClr val="dk2"/>
              </a:buClr>
              <a:buSzPts val="1000"/>
              <a:buFont typeface="Helvetica Neue"/>
              <a:buChar char="○"/>
              <a:defRPr sz="1000">
                <a:solidFill>
                  <a:schemeClr val="dk2"/>
                </a:solidFill>
                <a:latin typeface="Helvetica Neue"/>
                <a:ea typeface="Helvetica Neue"/>
                <a:cs typeface="Helvetica Neue"/>
                <a:sym typeface="Helvetica Neue"/>
              </a:defRPr>
            </a:lvl5pPr>
            <a:lvl6pPr marL="2743200" lvl="5" indent="-292100" rtl="0">
              <a:lnSpc>
                <a:spcPct val="115000"/>
              </a:lnSpc>
              <a:spcBef>
                <a:spcPts val="0"/>
              </a:spcBef>
              <a:spcAft>
                <a:spcPts val="0"/>
              </a:spcAft>
              <a:buClr>
                <a:schemeClr val="dk2"/>
              </a:buClr>
              <a:buSzPts val="1000"/>
              <a:buFont typeface="Helvetica Neue"/>
              <a:buChar char="■"/>
              <a:defRPr sz="1000">
                <a:solidFill>
                  <a:schemeClr val="dk2"/>
                </a:solidFill>
                <a:latin typeface="Helvetica Neue"/>
                <a:ea typeface="Helvetica Neue"/>
                <a:cs typeface="Helvetica Neue"/>
                <a:sym typeface="Helvetica Neue"/>
              </a:defRPr>
            </a:lvl6pPr>
            <a:lvl7pPr marL="3200400" lvl="6" indent="-292100" rtl="0">
              <a:lnSpc>
                <a:spcPct val="115000"/>
              </a:lnSpc>
              <a:spcBef>
                <a:spcPts val="0"/>
              </a:spcBef>
              <a:spcAft>
                <a:spcPts val="0"/>
              </a:spcAft>
              <a:buClr>
                <a:schemeClr val="dk2"/>
              </a:buClr>
              <a:buSzPts val="1000"/>
              <a:buFont typeface="Helvetica Neue"/>
              <a:buChar char="●"/>
              <a:defRPr sz="1000">
                <a:solidFill>
                  <a:schemeClr val="dk2"/>
                </a:solidFill>
                <a:latin typeface="Helvetica Neue"/>
                <a:ea typeface="Helvetica Neue"/>
                <a:cs typeface="Helvetica Neue"/>
                <a:sym typeface="Helvetica Neue"/>
              </a:defRPr>
            </a:lvl7pPr>
            <a:lvl8pPr marL="3657600" lvl="7" indent="-292100" rtl="0">
              <a:lnSpc>
                <a:spcPct val="115000"/>
              </a:lnSpc>
              <a:spcBef>
                <a:spcPts val="0"/>
              </a:spcBef>
              <a:spcAft>
                <a:spcPts val="0"/>
              </a:spcAft>
              <a:buClr>
                <a:schemeClr val="dk2"/>
              </a:buClr>
              <a:buSzPts val="1000"/>
              <a:buFont typeface="Helvetica Neue"/>
              <a:buChar char="○"/>
              <a:defRPr sz="1000">
                <a:solidFill>
                  <a:schemeClr val="dk2"/>
                </a:solidFill>
                <a:latin typeface="Helvetica Neue"/>
                <a:ea typeface="Helvetica Neue"/>
                <a:cs typeface="Helvetica Neue"/>
                <a:sym typeface="Helvetica Neue"/>
              </a:defRPr>
            </a:lvl8pPr>
            <a:lvl9pPr marL="4114800" lvl="8" indent="-292100" rtl="0">
              <a:lnSpc>
                <a:spcPct val="115000"/>
              </a:lnSpc>
              <a:spcBef>
                <a:spcPts val="0"/>
              </a:spcBef>
              <a:spcAft>
                <a:spcPts val="0"/>
              </a:spcAft>
              <a:buClr>
                <a:schemeClr val="dk2"/>
              </a:buClr>
              <a:buSzPts val="1000"/>
              <a:buFont typeface="Helvetica Neue"/>
              <a:buChar char="■"/>
              <a:defRPr sz="1000">
                <a:solidFill>
                  <a:schemeClr val="dk2"/>
                </a:solidFill>
                <a:latin typeface="Helvetica Neue"/>
                <a:ea typeface="Helvetica Neue"/>
                <a:cs typeface="Helvetica Neue"/>
                <a:sym typeface="Helvetica Neue"/>
              </a:defRPr>
            </a:lvl9pPr>
          </a:lstStyle>
          <a:p>
            <a:endParaRPr/>
          </a:p>
        </p:txBody>
      </p:sp>
      <p:sp>
        <p:nvSpPr>
          <p:cNvPr id="115" name="Google Shape;115;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39.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9.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39.xml"/><Relationship Id="rId5" Type="http://schemas.openxmlformats.org/officeDocument/2006/relationships/image" Target="../media/image16.png"/><Relationship Id="rId4" Type="http://schemas.openxmlformats.org/officeDocument/2006/relationships/image" Target="../media/image15.jpg"/></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8" Type="http://schemas.openxmlformats.org/officeDocument/2006/relationships/hyperlink" Target="https://digitalcareerinstitute.atlassian.net/servicedesk/customer/portal/1/group/22/create/19" TargetMode="External"/><Relationship Id="rId3" Type="http://schemas.openxmlformats.org/officeDocument/2006/relationships/image" Target="../media/image18.png"/><Relationship Id="rId7"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30.xml"/><Relationship Id="rId6" Type="http://schemas.openxmlformats.org/officeDocument/2006/relationships/image" Target="../media/image41.png"/><Relationship Id="rId5" Type="http://schemas.openxmlformats.org/officeDocument/2006/relationships/image" Target="../media/image40.jpg"/><Relationship Id="rId10" Type="http://schemas.openxmlformats.org/officeDocument/2006/relationships/image" Target="../media/image43.png"/><Relationship Id="rId4" Type="http://schemas.openxmlformats.org/officeDocument/2006/relationships/hyperlink" Target="http://helpdesk.dci.education" TargetMode="External"/><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hyperlink" Target="http://helpdesk.dci.educati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26.xml"/><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6.xml"/><Relationship Id="rId1" Type="http://schemas.openxmlformats.org/officeDocument/2006/relationships/slideLayout" Target="../slideLayouts/slideLayout3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6.xml"/><Relationship Id="rId1" Type="http://schemas.openxmlformats.org/officeDocument/2006/relationships/slideLayout" Target="../slideLayouts/slideLayout29.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png"/><Relationship Id="rId7" Type="http://schemas.openxmlformats.org/officeDocument/2006/relationships/image" Target="../media/image61.jpg"/><Relationship Id="rId2" Type="http://schemas.openxmlformats.org/officeDocument/2006/relationships/notesSlide" Target="../notesSlides/notesSlide37.xml"/><Relationship Id="rId1" Type="http://schemas.openxmlformats.org/officeDocument/2006/relationships/slideLayout" Target="../slideLayouts/slideLayout37.xml"/><Relationship Id="rId6" Type="http://schemas.openxmlformats.org/officeDocument/2006/relationships/image" Target="../media/image60.jpg"/><Relationship Id="rId11" Type="http://schemas.openxmlformats.org/officeDocument/2006/relationships/image" Target="../media/image65.jpg"/><Relationship Id="rId5" Type="http://schemas.openxmlformats.org/officeDocument/2006/relationships/image" Target="../media/image59.jpg"/><Relationship Id="rId10" Type="http://schemas.openxmlformats.org/officeDocument/2006/relationships/image" Target="../media/image64.jpg"/><Relationship Id="rId4" Type="http://schemas.openxmlformats.org/officeDocument/2006/relationships/image" Target="../media/image58.jpg"/><Relationship Id="rId9" Type="http://schemas.openxmlformats.org/officeDocument/2006/relationships/image" Target="../media/image63.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6"/>
          <p:cNvSpPr txBox="1">
            <a:spLocks noGrp="1"/>
          </p:cNvSpPr>
          <p:nvPr>
            <p:ph type="ctrTitle"/>
          </p:nvPr>
        </p:nvSpPr>
        <p:spPr>
          <a:xfrm>
            <a:off x="904600" y="1647275"/>
            <a:ext cx="7927800" cy="92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latin typeface="Helvetica Neue"/>
                <a:ea typeface="Helvetica Neue"/>
                <a:cs typeface="Helvetica Neue"/>
                <a:sym typeface="Helvetica Neue"/>
              </a:rPr>
              <a:t>WILLKOMMEN</a:t>
            </a:r>
            <a:endParaRPr sz="3200">
              <a:solidFill>
                <a:schemeClr val="lt1"/>
              </a:solidFill>
              <a:latin typeface="Helvetica Neue"/>
              <a:ea typeface="Helvetica Neue"/>
              <a:cs typeface="Helvetica Neue"/>
              <a:sym typeface="Helvetica Neue"/>
            </a:endParaRPr>
          </a:p>
        </p:txBody>
      </p:sp>
      <p:sp>
        <p:nvSpPr>
          <p:cNvPr id="205" name="Google Shape;205;p46"/>
          <p:cNvSpPr txBox="1">
            <a:spLocks noGrp="1"/>
          </p:cNvSpPr>
          <p:nvPr>
            <p:ph type="subTitle" idx="1"/>
          </p:nvPr>
        </p:nvSpPr>
        <p:spPr>
          <a:xfrm>
            <a:off x="904600" y="2569175"/>
            <a:ext cx="792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Helvetica Neue"/>
                <a:ea typeface="Helvetica Neue"/>
                <a:cs typeface="Helvetica Neue"/>
                <a:sym typeface="Helvetica Neue"/>
              </a:rPr>
              <a:t>MAT22 D11A</a:t>
            </a:r>
            <a:endParaRPr b="1">
              <a:solidFill>
                <a:schemeClr val="lt1"/>
              </a:solidFill>
              <a:latin typeface="Helvetica Neue"/>
              <a:ea typeface="Helvetica Neue"/>
              <a:cs typeface="Helvetica Neue"/>
              <a:sym typeface="Helvetica Neue"/>
            </a:endParaRPr>
          </a:p>
        </p:txBody>
      </p:sp>
      <p:pic>
        <p:nvPicPr>
          <p:cNvPr id="206" name="Google Shape;206;p46"/>
          <p:cNvPicPr preferRelativeResize="0"/>
          <p:nvPr/>
        </p:nvPicPr>
        <p:blipFill rotWithShape="1">
          <a:blip r:embed="rId3">
            <a:alphaModFix/>
          </a:blip>
          <a:srcRect b="47050"/>
          <a:stretch/>
        </p:blipFill>
        <p:spPr>
          <a:xfrm>
            <a:off x="4890240" y="2820725"/>
            <a:ext cx="4253759" cy="2322775"/>
          </a:xfrm>
          <a:prstGeom prst="rect">
            <a:avLst/>
          </a:prstGeom>
          <a:noFill/>
          <a:ln>
            <a:noFill/>
          </a:ln>
        </p:spPr>
      </p:pic>
      <p:pic>
        <p:nvPicPr>
          <p:cNvPr id="207" name="Google Shape;207;p46"/>
          <p:cNvPicPr preferRelativeResize="0"/>
          <p:nvPr/>
        </p:nvPicPr>
        <p:blipFill>
          <a:blip r:embed="rId4">
            <a:alphaModFix/>
          </a:blip>
          <a:stretch>
            <a:fillRect/>
          </a:stretch>
        </p:blipFill>
        <p:spPr>
          <a:xfrm flipH="1">
            <a:off x="7290800" y="66625"/>
            <a:ext cx="1853201" cy="2754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5"/>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3. Informationen über den Kurs </a:t>
            </a:r>
            <a:endParaRPr sz="2000"/>
          </a:p>
          <a:p>
            <a:pPr marL="0" lvl="0" indent="0" algn="l" rtl="0">
              <a:spcBef>
                <a:spcPts val="0"/>
              </a:spcBef>
              <a:spcAft>
                <a:spcPts val="0"/>
              </a:spcAft>
              <a:buNone/>
            </a:pPr>
            <a:endParaRPr sz="2000"/>
          </a:p>
        </p:txBody>
      </p:sp>
      <p:sp>
        <p:nvSpPr>
          <p:cNvPr id="339" name="Google Shape;339;p55"/>
          <p:cNvSpPr txBox="1"/>
          <p:nvPr/>
        </p:nvSpPr>
        <p:spPr>
          <a:xfrm>
            <a:off x="919075" y="912825"/>
            <a:ext cx="7194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3"/>
                </a:solidFill>
                <a:latin typeface="Helvetica Neue"/>
                <a:ea typeface="Helvetica Neue"/>
                <a:cs typeface="Helvetica Neue"/>
                <a:sym typeface="Helvetica Neue"/>
              </a:rPr>
              <a:t>MAT - Überblick</a:t>
            </a:r>
            <a:endParaRPr sz="2000" b="1">
              <a:solidFill>
                <a:schemeClr val="accent3"/>
              </a:solidFill>
              <a:latin typeface="Helvetica Neue"/>
              <a:ea typeface="Helvetica Neue"/>
              <a:cs typeface="Helvetica Neue"/>
              <a:sym typeface="Helvetica Neue"/>
            </a:endParaRPr>
          </a:p>
        </p:txBody>
      </p:sp>
      <p:sp>
        <p:nvSpPr>
          <p:cNvPr id="340" name="Google Shape;340;p55"/>
          <p:cNvSpPr txBox="1"/>
          <p:nvPr/>
        </p:nvSpPr>
        <p:spPr>
          <a:xfrm>
            <a:off x="-50150" y="2385325"/>
            <a:ext cx="1161000" cy="6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Helvetica Neue"/>
                <a:ea typeface="Helvetica Neue"/>
                <a:cs typeface="Helvetica Neue"/>
                <a:sym typeface="Helvetica Neue"/>
              </a:rPr>
              <a:t>Web Development</a:t>
            </a:r>
            <a:endParaRPr sz="1200" b="1">
              <a:latin typeface="Helvetica Neue"/>
              <a:ea typeface="Helvetica Neue"/>
              <a:cs typeface="Helvetica Neue"/>
              <a:sym typeface="Helvetica Neue"/>
            </a:endParaRPr>
          </a:p>
          <a:p>
            <a:pPr marL="0" lvl="0" indent="0" algn="ctr" rtl="0">
              <a:spcBef>
                <a:spcPts val="0"/>
              </a:spcBef>
              <a:spcAft>
                <a:spcPts val="0"/>
              </a:spcAft>
              <a:buNone/>
            </a:pPr>
            <a:r>
              <a:rPr lang="en" sz="1200">
                <a:latin typeface="Helvetica Neue"/>
                <a:ea typeface="Helvetica Neue"/>
                <a:cs typeface="Helvetica Neue"/>
                <a:sym typeface="Helvetica Neue"/>
              </a:rPr>
              <a:t>Intro, HTML,</a:t>
            </a:r>
            <a:endParaRPr sz="1200">
              <a:latin typeface="Helvetica Neue"/>
              <a:ea typeface="Helvetica Neue"/>
              <a:cs typeface="Helvetica Neue"/>
              <a:sym typeface="Helvetica Neue"/>
            </a:endParaRPr>
          </a:p>
          <a:p>
            <a:pPr marL="0" lvl="0" indent="0" algn="ctr" rtl="0">
              <a:spcBef>
                <a:spcPts val="0"/>
              </a:spcBef>
              <a:spcAft>
                <a:spcPts val="0"/>
              </a:spcAft>
              <a:buNone/>
            </a:pPr>
            <a:r>
              <a:rPr lang="en" sz="1200">
                <a:latin typeface="Helvetica Neue"/>
                <a:ea typeface="Helvetica Neue"/>
                <a:cs typeface="Helvetica Neue"/>
                <a:sym typeface="Helvetica Neue"/>
              </a:rPr>
              <a:t>CSS</a:t>
            </a:r>
            <a:endParaRPr sz="1200" b="1">
              <a:latin typeface="Helvetica Neue"/>
              <a:ea typeface="Helvetica Neue"/>
              <a:cs typeface="Helvetica Neue"/>
              <a:sym typeface="Helvetica Neue"/>
            </a:endParaRPr>
          </a:p>
        </p:txBody>
      </p:sp>
      <p:cxnSp>
        <p:nvCxnSpPr>
          <p:cNvPr id="341" name="Google Shape;341;p55"/>
          <p:cNvCxnSpPr/>
          <p:nvPr/>
        </p:nvCxnSpPr>
        <p:spPr>
          <a:xfrm flipH="1">
            <a:off x="304400" y="3128650"/>
            <a:ext cx="7800" cy="515700"/>
          </a:xfrm>
          <a:prstGeom prst="straightConnector1">
            <a:avLst/>
          </a:prstGeom>
          <a:noFill/>
          <a:ln w="38100" cap="flat" cmpd="sng">
            <a:solidFill>
              <a:schemeClr val="accent3"/>
            </a:solidFill>
            <a:prstDash val="solid"/>
            <a:round/>
            <a:headEnd type="none" w="med" len="med"/>
            <a:tailEnd type="none" w="med" len="med"/>
          </a:ln>
        </p:spPr>
      </p:cxnSp>
      <p:sp>
        <p:nvSpPr>
          <p:cNvPr id="342" name="Google Shape;342;p55"/>
          <p:cNvSpPr/>
          <p:nvPr/>
        </p:nvSpPr>
        <p:spPr>
          <a:xfrm>
            <a:off x="201700" y="3559350"/>
            <a:ext cx="205500" cy="214800"/>
          </a:xfrm>
          <a:prstGeom prst="ellipse">
            <a:avLst/>
          </a:pr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3" name="Google Shape;343;p55"/>
          <p:cNvCxnSpPr/>
          <p:nvPr/>
        </p:nvCxnSpPr>
        <p:spPr>
          <a:xfrm rot="10800000" flipH="1">
            <a:off x="345400" y="2425925"/>
            <a:ext cx="1503300" cy="1176000"/>
          </a:xfrm>
          <a:prstGeom prst="curvedConnector3">
            <a:avLst>
              <a:gd name="adj1" fmla="val 50000"/>
            </a:avLst>
          </a:prstGeom>
          <a:noFill/>
          <a:ln w="38100" cap="flat" cmpd="sng">
            <a:solidFill>
              <a:schemeClr val="accent3"/>
            </a:solidFill>
            <a:prstDash val="solid"/>
            <a:round/>
            <a:headEnd type="none" w="med" len="med"/>
            <a:tailEnd type="none" w="med" len="med"/>
          </a:ln>
        </p:spPr>
      </p:cxnSp>
      <p:sp>
        <p:nvSpPr>
          <p:cNvPr id="344" name="Google Shape;344;p55"/>
          <p:cNvSpPr/>
          <p:nvPr/>
        </p:nvSpPr>
        <p:spPr>
          <a:xfrm>
            <a:off x="1794875" y="2269525"/>
            <a:ext cx="205500" cy="2148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45" name="Google Shape;345;p55"/>
          <p:cNvSpPr txBox="1"/>
          <p:nvPr/>
        </p:nvSpPr>
        <p:spPr>
          <a:xfrm>
            <a:off x="1009950" y="2941625"/>
            <a:ext cx="1677300" cy="5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Helvetica Neue"/>
                <a:ea typeface="Helvetica Neue"/>
                <a:cs typeface="Helvetica Neue"/>
                <a:sym typeface="Helvetica Neue"/>
              </a:rPr>
              <a:t>Online Marketing</a:t>
            </a:r>
            <a:r>
              <a:rPr lang="en" sz="1200">
                <a:latin typeface="Helvetica Neue"/>
                <a:ea typeface="Helvetica Neue"/>
                <a:cs typeface="Helvetica Neue"/>
                <a:sym typeface="Helvetica Neue"/>
              </a:rPr>
              <a:t>, </a:t>
            </a:r>
            <a:br>
              <a:rPr lang="en" sz="1200" b="1">
                <a:latin typeface="Helvetica Neue"/>
                <a:ea typeface="Helvetica Neue"/>
                <a:cs typeface="Helvetica Neue"/>
                <a:sym typeface="Helvetica Neue"/>
              </a:rPr>
            </a:br>
            <a:r>
              <a:rPr lang="en" sz="1200">
                <a:latin typeface="Helvetica Neue"/>
                <a:ea typeface="Helvetica Neue"/>
                <a:cs typeface="Helvetica Neue"/>
                <a:sym typeface="Helvetica Neue"/>
              </a:rPr>
              <a:t>Intro,</a:t>
            </a:r>
            <a:r>
              <a:rPr lang="en" sz="1200" b="1">
                <a:latin typeface="Helvetica Neue"/>
                <a:ea typeface="Helvetica Neue"/>
                <a:cs typeface="Helvetica Neue"/>
                <a:sym typeface="Helvetica Neue"/>
              </a:rPr>
              <a:t> </a:t>
            </a:r>
            <a:r>
              <a:rPr lang="en" sz="1200">
                <a:latin typeface="Helvetica Neue"/>
                <a:ea typeface="Helvetica Neue"/>
                <a:cs typeface="Helvetica Neue"/>
                <a:sym typeface="Helvetica Neue"/>
              </a:rPr>
              <a:t>SEO, SEM, Google Analytics &amp; Facebook Ads</a:t>
            </a:r>
            <a:endParaRPr sz="1200">
              <a:latin typeface="Helvetica Neue"/>
              <a:ea typeface="Helvetica Neue"/>
              <a:cs typeface="Helvetica Neue"/>
              <a:sym typeface="Helvetica Neue"/>
            </a:endParaRPr>
          </a:p>
          <a:p>
            <a:pPr marL="0" lvl="0" indent="0" algn="ctr" rtl="0">
              <a:spcBef>
                <a:spcPts val="0"/>
              </a:spcBef>
              <a:spcAft>
                <a:spcPts val="0"/>
              </a:spcAft>
              <a:buNone/>
            </a:pPr>
            <a:endParaRPr sz="1200" b="1">
              <a:latin typeface="Helvetica Neue"/>
              <a:ea typeface="Helvetica Neue"/>
              <a:cs typeface="Helvetica Neue"/>
              <a:sym typeface="Helvetica Neue"/>
            </a:endParaRPr>
          </a:p>
          <a:p>
            <a:pPr marL="0" lvl="0" indent="0" algn="ctr" rtl="0">
              <a:spcBef>
                <a:spcPts val="0"/>
              </a:spcBef>
              <a:spcAft>
                <a:spcPts val="0"/>
              </a:spcAft>
              <a:buNone/>
            </a:pPr>
            <a:endParaRPr sz="1200">
              <a:latin typeface="Helvetica Neue"/>
              <a:ea typeface="Helvetica Neue"/>
              <a:cs typeface="Helvetica Neue"/>
              <a:sym typeface="Helvetica Neue"/>
            </a:endParaRPr>
          </a:p>
        </p:txBody>
      </p:sp>
      <p:cxnSp>
        <p:nvCxnSpPr>
          <p:cNvPr id="346" name="Google Shape;346;p55"/>
          <p:cNvCxnSpPr/>
          <p:nvPr/>
        </p:nvCxnSpPr>
        <p:spPr>
          <a:xfrm flipH="1">
            <a:off x="1873763" y="2425925"/>
            <a:ext cx="7800" cy="515700"/>
          </a:xfrm>
          <a:prstGeom prst="straightConnector1">
            <a:avLst/>
          </a:prstGeom>
          <a:noFill/>
          <a:ln w="38100" cap="flat" cmpd="sng">
            <a:solidFill>
              <a:schemeClr val="accent3"/>
            </a:solidFill>
            <a:prstDash val="solid"/>
            <a:round/>
            <a:headEnd type="none" w="med" len="med"/>
            <a:tailEnd type="none" w="med" len="med"/>
          </a:ln>
        </p:spPr>
      </p:cxnSp>
      <p:cxnSp>
        <p:nvCxnSpPr>
          <p:cNvPr id="347" name="Google Shape;347;p55"/>
          <p:cNvCxnSpPr/>
          <p:nvPr/>
        </p:nvCxnSpPr>
        <p:spPr>
          <a:xfrm>
            <a:off x="1906650" y="2425925"/>
            <a:ext cx="1380300" cy="1181100"/>
          </a:xfrm>
          <a:prstGeom prst="curvedConnector3">
            <a:avLst>
              <a:gd name="adj1" fmla="val 50000"/>
            </a:avLst>
          </a:prstGeom>
          <a:noFill/>
          <a:ln w="38100" cap="flat" cmpd="sng">
            <a:solidFill>
              <a:schemeClr val="accent3"/>
            </a:solidFill>
            <a:prstDash val="solid"/>
            <a:round/>
            <a:headEnd type="none" w="med" len="med"/>
            <a:tailEnd type="none" w="med" len="med"/>
          </a:ln>
        </p:spPr>
      </p:cxnSp>
      <p:sp>
        <p:nvSpPr>
          <p:cNvPr id="348" name="Google Shape;348;p55"/>
          <p:cNvSpPr/>
          <p:nvPr/>
        </p:nvSpPr>
        <p:spPr>
          <a:xfrm>
            <a:off x="3202225" y="3429550"/>
            <a:ext cx="205500" cy="2148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5"/>
          <p:cNvSpPr txBox="1"/>
          <p:nvPr/>
        </p:nvSpPr>
        <p:spPr>
          <a:xfrm>
            <a:off x="2585150" y="2350225"/>
            <a:ext cx="1457400" cy="5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Helvetica Neue"/>
                <a:ea typeface="Helvetica Neue"/>
                <a:cs typeface="Helvetica Neue"/>
                <a:sym typeface="Helvetica Neue"/>
              </a:rPr>
              <a:t>Cloud Computing AWS</a:t>
            </a:r>
            <a:endParaRPr sz="1200" b="1">
              <a:latin typeface="Helvetica Neue"/>
              <a:ea typeface="Helvetica Neue"/>
              <a:cs typeface="Helvetica Neue"/>
              <a:sym typeface="Helvetica Neue"/>
            </a:endParaRPr>
          </a:p>
          <a:p>
            <a:pPr marL="0" lvl="0" indent="0" algn="ctr" rtl="0">
              <a:spcBef>
                <a:spcPts val="0"/>
              </a:spcBef>
              <a:spcAft>
                <a:spcPts val="0"/>
              </a:spcAft>
              <a:buNone/>
            </a:pPr>
            <a:endParaRPr sz="1200">
              <a:latin typeface="Helvetica Neue"/>
              <a:ea typeface="Helvetica Neue"/>
              <a:cs typeface="Helvetica Neue"/>
              <a:sym typeface="Helvetica Neue"/>
            </a:endParaRPr>
          </a:p>
        </p:txBody>
      </p:sp>
      <p:cxnSp>
        <p:nvCxnSpPr>
          <p:cNvPr id="350" name="Google Shape;350;p55"/>
          <p:cNvCxnSpPr/>
          <p:nvPr/>
        </p:nvCxnSpPr>
        <p:spPr>
          <a:xfrm flipH="1">
            <a:off x="3301075" y="3053000"/>
            <a:ext cx="7800" cy="515700"/>
          </a:xfrm>
          <a:prstGeom prst="straightConnector1">
            <a:avLst/>
          </a:prstGeom>
          <a:noFill/>
          <a:ln w="38100" cap="flat" cmpd="sng">
            <a:solidFill>
              <a:schemeClr val="accent3"/>
            </a:solidFill>
            <a:prstDash val="solid"/>
            <a:round/>
            <a:headEnd type="none" w="med" len="med"/>
            <a:tailEnd type="none" w="med" len="med"/>
          </a:ln>
        </p:spPr>
      </p:cxnSp>
      <p:cxnSp>
        <p:nvCxnSpPr>
          <p:cNvPr id="351" name="Google Shape;351;p55"/>
          <p:cNvCxnSpPr/>
          <p:nvPr/>
        </p:nvCxnSpPr>
        <p:spPr>
          <a:xfrm rot="10800000" flipH="1">
            <a:off x="3299963" y="2344950"/>
            <a:ext cx="1268100" cy="1214400"/>
          </a:xfrm>
          <a:prstGeom prst="curvedConnector3">
            <a:avLst>
              <a:gd name="adj1" fmla="val 50000"/>
            </a:avLst>
          </a:prstGeom>
          <a:noFill/>
          <a:ln w="38100" cap="flat" cmpd="sng">
            <a:solidFill>
              <a:schemeClr val="accent3"/>
            </a:solidFill>
            <a:prstDash val="solid"/>
            <a:round/>
            <a:headEnd type="none" w="med" len="med"/>
            <a:tailEnd type="none" w="med" len="med"/>
          </a:ln>
        </p:spPr>
      </p:cxnSp>
      <p:sp>
        <p:nvSpPr>
          <p:cNvPr id="352" name="Google Shape;352;p55"/>
          <p:cNvSpPr/>
          <p:nvPr/>
        </p:nvSpPr>
        <p:spPr>
          <a:xfrm>
            <a:off x="4529463" y="2206875"/>
            <a:ext cx="205500" cy="2148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p55"/>
          <p:cNvCxnSpPr/>
          <p:nvPr/>
        </p:nvCxnSpPr>
        <p:spPr>
          <a:xfrm flipH="1">
            <a:off x="4612163" y="2350225"/>
            <a:ext cx="6600" cy="582900"/>
          </a:xfrm>
          <a:prstGeom prst="straightConnector1">
            <a:avLst/>
          </a:prstGeom>
          <a:noFill/>
          <a:ln w="38100" cap="flat" cmpd="sng">
            <a:solidFill>
              <a:schemeClr val="accent3"/>
            </a:solidFill>
            <a:prstDash val="solid"/>
            <a:round/>
            <a:headEnd type="none" w="med" len="med"/>
            <a:tailEnd type="none" w="med" len="med"/>
          </a:ln>
        </p:spPr>
      </p:cxnSp>
      <p:cxnSp>
        <p:nvCxnSpPr>
          <p:cNvPr id="354" name="Google Shape;354;p55"/>
          <p:cNvCxnSpPr/>
          <p:nvPr/>
        </p:nvCxnSpPr>
        <p:spPr>
          <a:xfrm>
            <a:off x="4627350" y="2336100"/>
            <a:ext cx="1390500" cy="1232100"/>
          </a:xfrm>
          <a:prstGeom prst="curvedConnector3">
            <a:avLst>
              <a:gd name="adj1" fmla="val 50000"/>
            </a:avLst>
          </a:prstGeom>
          <a:noFill/>
          <a:ln w="38100" cap="flat" cmpd="sng">
            <a:solidFill>
              <a:schemeClr val="accent3"/>
            </a:solidFill>
            <a:prstDash val="solid"/>
            <a:round/>
            <a:headEnd type="none" w="med" len="med"/>
            <a:tailEnd type="none" w="med" len="med"/>
          </a:ln>
        </p:spPr>
      </p:cxnSp>
      <p:sp>
        <p:nvSpPr>
          <p:cNvPr id="355" name="Google Shape;355;p55"/>
          <p:cNvSpPr/>
          <p:nvPr/>
        </p:nvSpPr>
        <p:spPr>
          <a:xfrm>
            <a:off x="5927475" y="3429550"/>
            <a:ext cx="205500" cy="2148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6" name="Google Shape;356;p55"/>
          <p:cNvCxnSpPr/>
          <p:nvPr/>
        </p:nvCxnSpPr>
        <p:spPr>
          <a:xfrm flipH="1">
            <a:off x="6037388" y="2975225"/>
            <a:ext cx="7800" cy="515700"/>
          </a:xfrm>
          <a:prstGeom prst="straightConnector1">
            <a:avLst/>
          </a:prstGeom>
          <a:noFill/>
          <a:ln w="38100" cap="flat" cmpd="sng">
            <a:solidFill>
              <a:schemeClr val="accent3"/>
            </a:solidFill>
            <a:prstDash val="solid"/>
            <a:round/>
            <a:headEnd type="none" w="med" len="med"/>
            <a:tailEnd type="none" w="med" len="med"/>
          </a:ln>
        </p:spPr>
      </p:cxnSp>
      <p:sp>
        <p:nvSpPr>
          <p:cNvPr id="357" name="Google Shape;357;p55"/>
          <p:cNvSpPr/>
          <p:nvPr/>
        </p:nvSpPr>
        <p:spPr>
          <a:xfrm>
            <a:off x="7230563" y="2206875"/>
            <a:ext cx="205500" cy="2148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 name="Google Shape;358;p55"/>
          <p:cNvCxnSpPr/>
          <p:nvPr/>
        </p:nvCxnSpPr>
        <p:spPr>
          <a:xfrm rot="10800000" flipH="1">
            <a:off x="5991200" y="2338500"/>
            <a:ext cx="1329300" cy="1227300"/>
          </a:xfrm>
          <a:prstGeom prst="curvedConnector3">
            <a:avLst>
              <a:gd name="adj1" fmla="val 50000"/>
            </a:avLst>
          </a:prstGeom>
          <a:noFill/>
          <a:ln w="38100" cap="flat" cmpd="sng">
            <a:solidFill>
              <a:schemeClr val="accent3"/>
            </a:solidFill>
            <a:prstDash val="solid"/>
            <a:round/>
            <a:headEnd type="none" w="med" len="med"/>
            <a:tailEnd type="none" w="med" len="med"/>
          </a:ln>
        </p:spPr>
      </p:cxnSp>
      <p:cxnSp>
        <p:nvCxnSpPr>
          <p:cNvPr id="359" name="Google Shape;359;p55"/>
          <p:cNvCxnSpPr/>
          <p:nvPr/>
        </p:nvCxnSpPr>
        <p:spPr>
          <a:xfrm flipH="1">
            <a:off x="7293388" y="2383825"/>
            <a:ext cx="7800" cy="515700"/>
          </a:xfrm>
          <a:prstGeom prst="straightConnector1">
            <a:avLst/>
          </a:prstGeom>
          <a:noFill/>
          <a:ln w="38100" cap="flat" cmpd="sng">
            <a:solidFill>
              <a:schemeClr val="accent3"/>
            </a:solidFill>
            <a:prstDash val="solid"/>
            <a:round/>
            <a:headEnd type="none" w="med" len="med"/>
            <a:tailEnd type="none" w="med" len="med"/>
          </a:ln>
        </p:spPr>
      </p:cxnSp>
      <p:cxnSp>
        <p:nvCxnSpPr>
          <p:cNvPr id="360" name="Google Shape;360;p55"/>
          <p:cNvCxnSpPr/>
          <p:nvPr/>
        </p:nvCxnSpPr>
        <p:spPr>
          <a:xfrm>
            <a:off x="7344000" y="2336100"/>
            <a:ext cx="1319400" cy="1218600"/>
          </a:xfrm>
          <a:prstGeom prst="curvedConnector3">
            <a:avLst>
              <a:gd name="adj1" fmla="val 50000"/>
            </a:avLst>
          </a:prstGeom>
          <a:noFill/>
          <a:ln w="38100" cap="flat" cmpd="sng">
            <a:solidFill>
              <a:schemeClr val="accent3"/>
            </a:solidFill>
            <a:prstDash val="solid"/>
            <a:round/>
            <a:headEnd type="none" w="med" len="med"/>
            <a:tailEnd type="none" w="med" len="med"/>
          </a:ln>
        </p:spPr>
      </p:cxnSp>
      <p:sp>
        <p:nvSpPr>
          <p:cNvPr id="361" name="Google Shape;361;p55"/>
          <p:cNvSpPr/>
          <p:nvPr/>
        </p:nvSpPr>
        <p:spPr>
          <a:xfrm>
            <a:off x="8508800" y="3367425"/>
            <a:ext cx="205500" cy="2148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2" name="Google Shape;362;p55"/>
          <p:cNvCxnSpPr/>
          <p:nvPr/>
        </p:nvCxnSpPr>
        <p:spPr>
          <a:xfrm flipH="1">
            <a:off x="8607650" y="2902550"/>
            <a:ext cx="7800" cy="515700"/>
          </a:xfrm>
          <a:prstGeom prst="straightConnector1">
            <a:avLst/>
          </a:prstGeom>
          <a:noFill/>
          <a:ln w="38100" cap="flat" cmpd="sng">
            <a:solidFill>
              <a:schemeClr val="accent3"/>
            </a:solidFill>
            <a:prstDash val="solid"/>
            <a:round/>
            <a:headEnd type="none" w="med" len="med"/>
            <a:tailEnd type="none" w="med" len="med"/>
          </a:ln>
        </p:spPr>
      </p:cxnSp>
      <p:cxnSp>
        <p:nvCxnSpPr>
          <p:cNvPr id="363" name="Google Shape;363;p55"/>
          <p:cNvCxnSpPr/>
          <p:nvPr/>
        </p:nvCxnSpPr>
        <p:spPr>
          <a:xfrm>
            <a:off x="8686900" y="3474825"/>
            <a:ext cx="153900" cy="0"/>
          </a:xfrm>
          <a:prstGeom prst="straightConnector1">
            <a:avLst/>
          </a:prstGeom>
          <a:noFill/>
          <a:ln w="38100" cap="flat" cmpd="sng">
            <a:solidFill>
              <a:schemeClr val="accent3"/>
            </a:solidFill>
            <a:prstDash val="solid"/>
            <a:round/>
            <a:headEnd type="none" w="med" len="med"/>
            <a:tailEnd type="triangle" w="med" len="med"/>
          </a:ln>
        </p:spPr>
      </p:cxnSp>
      <p:sp>
        <p:nvSpPr>
          <p:cNvPr id="364" name="Google Shape;364;p55"/>
          <p:cNvSpPr txBox="1"/>
          <p:nvPr/>
        </p:nvSpPr>
        <p:spPr>
          <a:xfrm>
            <a:off x="3526025" y="3056800"/>
            <a:ext cx="2162400" cy="12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Helvetica Neue"/>
                <a:ea typeface="Helvetica Neue"/>
                <a:cs typeface="Helvetica Neue"/>
                <a:sym typeface="Helvetica Neue"/>
              </a:rPr>
              <a:t>Workshops</a:t>
            </a:r>
            <a:endParaRPr sz="1200" b="1">
              <a:solidFill>
                <a:schemeClr val="dk1"/>
              </a:solidFill>
              <a:latin typeface="Helvetica Neue"/>
              <a:ea typeface="Helvetica Neue"/>
              <a:cs typeface="Helvetica Neue"/>
              <a:sym typeface="Helvetica Neue"/>
            </a:endParaRPr>
          </a:p>
          <a:p>
            <a:pPr marL="457200" lvl="0" indent="-304800" algn="l" rtl="0">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Kompetenzanalyse</a:t>
            </a:r>
            <a:endParaRPr sz="1200">
              <a:solidFill>
                <a:schemeClr val="dk1"/>
              </a:solidFill>
              <a:latin typeface="Helvetica Neue"/>
              <a:ea typeface="Helvetica Neue"/>
              <a:cs typeface="Helvetica Neue"/>
              <a:sym typeface="Helvetica Neue"/>
            </a:endParaRPr>
          </a:p>
          <a:p>
            <a:pPr marL="457200" lvl="0" indent="-304800" algn="l" rtl="0">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Working in Tech Companies</a:t>
            </a:r>
            <a:endParaRPr sz="1200">
              <a:solidFill>
                <a:schemeClr val="dk1"/>
              </a:solidFill>
              <a:latin typeface="Helvetica Neue"/>
              <a:ea typeface="Helvetica Neue"/>
              <a:cs typeface="Helvetica Neue"/>
              <a:sym typeface="Helvetica Neue"/>
            </a:endParaRPr>
          </a:p>
          <a:p>
            <a:pPr marL="457200" lvl="0" indent="-304800" algn="l" rtl="0">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Next Generation Employer Branding</a:t>
            </a:r>
            <a:endParaRPr sz="1200">
              <a:solidFill>
                <a:schemeClr val="dk1"/>
              </a:solidFill>
              <a:latin typeface="Helvetica Neue"/>
              <a:ea typeface="Helvetica Neue"/>
              <a:cs typeface="Helvetica Neue"/>
              <a:sym typeface="Helvetica Neue"/>
            </a:endParaRPr>
          </a:p>
        </p:txBody>
      </p:sp>
      <p:sp>
        <p:nvSpPr>
          <p:cNvPr id="365" name="Google Shape;365;p55"/>
          <p:cNvSpPr txBox="1"/>
          <p:nvPr/>
        </p:nvSpPr>
        <p:spPr>
          <a:xfrm>
            <a:off x="5209891" y="1772250"/>
            <a:ext cx="1608600" cy="6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br>
              <a:rPr lang="en" sz="1200" b="1">
                <a:latin typeface="Helvetica Neue"/>
                <a:ea typeface="Helvetica Neue"/>
                <a:cs typeface="Helvetica Neue"/>
                <a:sym typeface="Helvetica Neue"/>
              </a:rPr>
            </a:br>
            <a:r>
              <a:rPr lang="en" sz="1200" b="1">
                <a:latin typeface="Helvetica Neue"/>
                <a:ea typeface="Helvetica Neue"/>
                <a:cs typeface="Helvetica Neue"/>
                <a:sym typeface="Helvetica Neue"/>
              </a:rPr>
              <a:t>Final Projects</a:t>
            </a:r>
            <a:endParaRPr sz="1200" b="1">
              <a:latin typeface="Helvetica Neue"/>
              <a:ea typeface="Helvetica Neue"/>
              <a:cs typeface="Helvetica Neue"/>
              <a:sym typeface="Helvetica Neue"/>
            </a:endParaRPr>
          </a:p>
          <a:p>
            <a:pPr marL="0" lvl="0" indent="0" algn="ctr" rtl="0">
              <a:spcBef>
                <a:spcPts val="0"/>
              </a:spcBef>
              <a:spcAft>
                <a:spcPts val="0"/>
              </a:spcAft>
              <a:buNone/>
            </a:pPr>
            <a:r>
              <a:rPr lang="en" sz="1200">
                <a:latin typeface="Helvetica Neue"/>
                <a:ea typeface="Helvetica Neue"/>
                <a:cs typeface="Helvetica Neue"/>
                <a:sym typeface="Helvetica Neue"/>
              </a:rPr>
              <a:t>WebDev: deine eigene Website </a:t>
            </a:r>
            <a:endParaRPr sz="1200">
              <a:latin typeface="Helvetica Neue"/>
              <a:ea typeface="Helvetica Neue"/>
              <a:cs typeface="Helvetica Neue"/>
              <a:sym typeface="Helvetica Neue"/>
            </a:endParaRPr>
          </a:p>
          <a:p>
            <a:pPr marL="0" lvl="0" indent="0" algn="ctr" rtl="0">
              <a:spcBef>
                <a:spcPts val="0"/>
              </a:spcBef>
              <a:spcAft>
                <a:spcPts val="0"/>
              </a:spcAft>
              <a:buNone/>
            </a:pPr>
            <a:r>
              <a:rPr lang="en" sz="1200">
                <a:latin typeface="Helvetica Neue"/>
                <a:ea typeface="Helvetica Neue"/>
                <a:cs typeface="Helvetica Neue"/>
                <a:sym typeface="Helvetica Neue"/>
              </a:rPr>
              <a:t>OM: Präsentation + Website</a:t>
            </a:r>
            <a:endParaRPr sz="1200">
              <a:latin typeface="Helvetica Neue"/>
              <a:ea typeface="Helvetica Neue"/>
              <a:cs typeface="Helvetica Neue"/>
              <a:sym typeface="Helvetica Neue"/>
            </a:endParaRPr>
          </a:p>
        </p:txBody>
      </p:sp>
      <p:sp>
        <p:nvSpPr>
          <p:cNvPr id="366" name="Google Shape;366;p55"/>
          <p:cNvSpPr txBox="1"/>
          <p:nvPr/>
        </p:nvSpPr>
        <p:spPr>
          <a:xfrm>
            <a:off x="7726525" y="1643088"/>
            <a:ext cx="1503300" cy="5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Helvetica Neue"/>
                <a:ea typeface="Helvetica Neue"/>
                <a:cs typeface="Helvetica Neue"/>
                <a:sym typeface="Helvetica Neue"/>
              </a:rPr>
              <a:t>Assessment</a:t>
            </a:r>
            <a:endParaRPr sz="1200" b="1">
              <a:latin typeface="Helvetica Neue"/>
              <a:ea typeface="Helvetica Neue"/>
              <a:cs typeface="Helvetica Neue"/>
              <a:sym typeface="Helvetica Neue"/>
            </a:endParaRPr>
          </a:p>
          <a:p>
            <a:pPr marL="0" lvl="0" indent="0" algn="ctr" rtl="0">
              <a:spcBef>
                <a:spcPts val="0"/>
              </a:spcBef>
              <a:spcAft>
                <a:spcPts val="0"/>
              </a:spcAft>
              <a:buNone/>
            </a:pPr>
            <a:r>
              <a:rPr lang="en" sz="1200">
                <a:latin typeface="Helvetica Neue"/>
                <a:ea typeface="Helvetica Neue"/>
                <a:cs typeface="Helvetica Neue"/>
                <a:sym typeface="Helvetica Neue"/>
              </a:rPr>
              <a:t>Sprache, Computer- kenntnisse, logisches </a:t>
            </a:r>
            <a:br>
              <a:rPr lang="en" sz="1200">
                <a:latin typeface="Helvetica Neue"/>
                <a:ea typeface="Helvetica Neue"/>
                <a:cs typeface="Helvetica Neue"/>
                <a:sym typeface="Helvetica Neue"/>
              </a:rPr>
            </a:br>
            <a:r>
              <a:rPr lang="en" sz="1200">
                <a:latin typeface="Helvetica Neue"/>
                <a:ea typeface="Helvetica Neue"/>
                <a:cs typeface="Helvetica Neue"/>
                <a:sym typeface="Helvetica Neue"/>
              </a:rPr>
              <a:t>Denken</a:t>
            </a:r>
            <a:endParaRPr sz="1200">
              <a:latin typeface="Helvetica Neue"/>
              <a:ea typeface="Helvetica Neue"/>
              <a:cs typeface="Helvetica Neue"/>
              <a:sym typeface="Helvetica Neue"/>
            </a:endParaRPr>
          </a:p>
        </p:txBody>
      </p:sp>
      <p:pic>
        <p:nvPicPr>
          <p:cNvPr id="367" name="Google Shape;367;p55"/>
          <p:cNvPicPr preferRelativeResize="0"/>
          <p:nvPr/>
        </p:nvPicPr>
        <p:blipFill rotWithShape="1">
          <a:blip r:embed="rId3">
            <a:alphaModFix/>
          </a:blip>
          <a:srcRect t="69" b="59"/>
          <a:stretch/>
        </p:blipFill>
        <p:spPr>
          <a:xfrm>
            <a:off x="281354" y="1887633"/>
            <a:ext cx="498002" cy="497693"/>
          </a:xfrm>
          <a:prstGeom prst="rect">
            <a:avLst/>
          </a:prstGeom>
          <a:noFill/>
          <a:ln>
            <a:noFill/>
          </a:ln>
        </p:spPr>
      </p:pic>
      <p:pic>
        <p:nvPicPr>
          <p:cNvPr id="368" name="Google Shape;368;p55"/>
          <p:cNvPicPr preferRelativeResize="0"/>
          <p:nvPr/>
        </p:nvPicPr>
        <p:blipFill rotWithShape="1">
          <a:blip r:embed="rId4">
            <a:alphaModFix/>
          </a:blip>
          <a:srcRect t="59" b="69"/>
          <a:stretch/>
        </p:blipFill>
        <p:spPr>
          <a:xfrm>
            <a:off x="1639764" y="3902526"/>
            <a:ext cx="515723" cy="515418"/>
          </a:xfrm>
          <a:prstGeom prst="rect">
            <a:avLst/>
          </a:prstGeom>
          <a:noFill/>
          <a:ln>
            <a:noFill/>
          </a:ln>
        </p:spPr>
      </p:pic>
      <p:pic>
        <p:nvPicPr>
          <p:cNvPr id="369" name="Google Shape;369;p55"/>
          <p:cNvPicPr preferRelativeResize="0"/>
          <p:nvPr/>
        </p:nvPicPr>
        <p:blipFill rotWithShape="1">
          <a:blip r:embed="rId5">
            <a:alphaModFix/>
          </a:blip>
          <a:srcRect t="29" b="29"/>
          <a:stretch/>
        </p:blipFill>
        <p:spPr>
          <a:xfrm>
            <a:off x="3069124" y="1864277"/>
            <a:ext cx="498002" cy="497660"/>
          </a:xfrm>
          <a:prstGeom prst="rect">
            <a:avLst/>
          </a:prstGeom>
          <a:noFill/>
          <a:ln>
            <a:noFill/>
          </a:ln>
        </p:spPr>
      </p:pic>
      <p:pic>
        <p:nvPicPr>
          <p:cNvPr id="370" name="Google Shape;370;p55"/>
          <p:cNvPicPr preferRelativeResize="0"/>
          <p:nvPr/>
        </p:nvPicPr>
        <p:blipFill rotWithShape="1">
          <a:blip r:embed="rId6">
            <a:alphaModFix/>
          </a:blip>
          <a:srcRect/>
          <a:stretch/>
        </p:blipFill>
        <p:spPr>
          <a:xfrm>
            <a:off x="4370500" y="4257125"/>
            <a:ext cx="462776" cy="462451"/>
          </a:xfrm>
          <a:prstGeom prst="rect">
            <a:avLst/>
          </a:prstGeom>
          <a:noFill/>
          <a:ln>
            <a:noFill/>
          </a:ln>
        </p:spPr>
      </p:pic>
      <p:pic>
        <p:nvPicPr>
          <p:cNvPr id="371" name="Google Shape;371;p55"/>
          <p:cNvPicPr preferRelativeResize="0"/>
          <p:nvPr/>
        </p:nvPicPr>
        <p:blipFill rotWithShape="1">
          <a:blip r:embed="rId7">
            <a:alphaModFix/>
          </a:blip>
          <a:srcRect t="29" b="29"/>
          <a:stretch/>
        </p:blipFill>
        <p:spPr>
          <a:xfrm>
            <a:off x="5782812" y="1561326"/>
            <a:ext cx="462773" cy="462489"/>
          </a:xfrm>
          <a:prstGeom prst="rect">
            <a:avLst/>
          </a:prstGeom>
          <a:noFill/>
          <a:ln>
            <a:noFill/>
          </a:ln>
        </p:spPr>
      </p:pic>
      <p:pic>
        <p:nvPicPr>
          <p:cNvPr id="372" name="Google Shape;372;p55"/>
          <p:cNvPicPr preferRelativeResize="0"/>
          <p:nvPr/>
        </p:nvPicPr>
        <p:blipFill rotWithShape="1">
          <a:blip r:embed="rId8">
            <a:alphaModFix/>
          </a:blip>
          <a:srcRect t="69" b="59"/>
          <a:stretch/>
        </p:blipFill>
        <p:spPr>
          <a:xfrm>
            <a:off x="7048300" y="4216627"/>
            <a:ext cx="498002" cy="497693"/>
          </a:xfrm>
          <a:prstGeom prst="rect">
            <a:avLst/>
          </a:prstGeom>
          <a:noFill/>
          <a:ln>
            <a:noFill/>
          </a:ln>
        </p:spPr>
      </p:pic>
      <p:pic>
        <p:nvPicPr>
          <p:cNvPr id="373" name="Google Shape;373;p55"/>
          <p:cNvPicPr preferRelativeResize="0"/>
          <p:nvPr/>
        </p:nvPicPr>
        <p:blipFill>
          <a:blip r:embed="rId9">
            <a:alphaModFix/>
          </a:blip>
          <a:stretch>
            <a:fillRect/>
          </a:stretch>
        </p:blipFill>
        <p:spPr>
          <a:xfrm>
            <a:off x="8325024" y="1047150"/>
            <a:ext cx="573065" cy="572700"/>
          </a:xfrm>
          <a:prstGeom prst="rect">
            <a:avLst/>
          </a:prstGeom>
          <a:noFill/>
          <a:ln>
            <a:noFill/>
          </a:ln>
        </p:spPr>
      </p:pic>
      <p:sp>
        <p:nvSpPr>
          <p:cNvPr id="374" name="Google Shape;374;p55"/>
          <p:cNvSpPr txBox="1"/>
          <p:nvPr/>
        </p:nvSpPr>
        <p:spPr>
          <a:xfrm>
            <a:off x="6461087" y="2918375"/>
            <a:ext cx="1719600" cy="6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Helvetica Neue"/>
                <a:ea typeface="Helvetica Neue"/>
                <a:cs typeface="Helvetica Neue"/>
                <a:sym typeface="Helvetica Neue"/>
              </a:rPr>
              <a:t>Career Day</a:t>
            </a:r>
            <a:endParaRPr sz="1200" b="1">
              <a:latin typeface="Helvetica Neue"/>
              <a:ea typeface="Helvetica Neue"/>
              <a:cs typeface="Helvetica Neue"/>
              <a:sym typeface="Helvetica Neue"/>
            </a:endParaRPr>
          </a:p>
          <a:p>
            <a:pPr marL="457200" lvl="0" indent="-304800" algn="l" rtl="0">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Career Success Intro</a:t>
            </a:r>
            <a:endParaRPr sz="1200">
              <a:solidFill>
                <a:schemeClr val="dk1"/>
              </a:solidFill>
              <a:latin typeface="Helvetica Neue"/>
              <a:ea typeface="Helvetica Neue"/>
              <a:cs typeface="Helvetica Neue"/>
              <a:sym typeface="Helvetica Neue"/>
            </a:endParaRPr>
          </a:p>
          <a:p>
            <a:pPr marL="457200" lvl="0" indent="-304800" algn="l" rtl="0">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Alumni Talk</a:t>
            </a:r>
            <a:endParaRPr sz="1200">
              <a:solidFill>
                <a:schemeClr val="dk1"/>
              </a:solidFill>
              <a:latin typeface="Helvetica Neue"/>
              <a:ea typeface="Helvetica Neue"/>
              <a:cs typeface="Helvetica Neue"/>
              <a:sym typeface="Helvetica Neue"/>
            </a:endParaRPr>
          </a:p>
          <a:p>
            <a:pPr marL="457200" lvl="0" indent="-304800" algn="l" rtl="0">
              <a:spcBef>
                <a:spcPts val="0"/>
              </a:spcBef>
              <a:spcAft>
                <a:spcPts val="0"/>
              </a:spcAft>
              <a:buClr>
                <a:schemeClr val="dk1"/>
              </a:buClr>
              <a:buSzPts val="1200"/>
              <a:buFont typeface="Helvetica Neue"/>
              <a:buChar char="-"/>
            </a:pPr>
            <a:r>
              <a:rPr lang="en" sz="1200">
                <a:solidFill>
                  <a:schemeClr val="dk1"/>
                </a:solidFill>
                <a:latin typeface="Helvetica Neue"/>
                <a:ea typeface="Helvetica Neue"/>
                <a:cs typeface="Helvetica Neue"/>
                <a:sym typeface="Helvetica Neue"/>
              </a:rPr>
              <a:t>Intro HR Consultant</a:t>
            </a:r>
            <a:endParaRPr sz="1200">
              <a:solidFill>
                <a:schemeClr val="dk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6"/>
          <p:cNvSpPr txBox="1"/>
          <p:nvPr/>
        </p:nvSpPr>
        <p:spPr>
          <a:xfrm>
            <a:off x="919075" y="907350"/>
            <a:ext cx="2270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2"/>
                </a:solidFill>
                <a:latin typeface="Helvetica Neue"/>
                <a:ea typeface="Helvetica Neue"/>
                <a:cs typeface="Helvetica Neue"/>
                <a:sym typeface="Helvetica Neue"/>
              </a:rPr>
              <a:t>Ein typischer </a:t>
            </a:r>
            <a:endParaRPr sz="2000" b="1">
              <a:solidFill>
                <a:schemeClr val="dk2"/>
              </a:solidFill>
              <a:latin typeface="Helvetica Neue"/>
              <a:ea typeface="Helvetica Neue"/>
              <a:cs typeface="Helvetica Neue"/>
              <a:sym typeface="Helvetica Neue"/>
            </a:endParaRPr>
          </a:p>
          <a:p>
            <a:pPr marL="0" lvl="0" indent="0" algn="l" rtl="0">
              <a:spcBef>
                <a:spcPts val="0"/>
              </a:spcBef>
              <a:spcAft>
                <a:spcPts val="0"/>
              </a:spcAft>
              <a:buNone/>
            </a:pPr>
            <a:r>
              <a:rPr lang="en" sz="2000" b="1">
                <a:solidFill>
                  <a:schemeClr val="dk2"/>
                </a:solidFill>
                <a:latin typeface="Helvetica Neue"/>
                <a:ea typeface="Helvetica Neue"/>
                <a:cs typeface="Helvetica Neue"/>
                <a:sym typeface="Helvetica Neue"/>
              </a:rPr>
              <a:t>Tag beim DCI:</a:t>
            </a:r>
            <a:endParaRPr sz="2000" b="1">
              <a:solidFill>
                <a:schemeClr val="dk2"/>
              </a:solidFill>
              <a:latin typeface="Helvetica Neue"/>
              <a:ea typeface="Helvetica Neue"/>
              <a:cs typeface="Helvetica Neue"/>
              <a:sym typeface="Helvetica Neue"/>
            </a:endParaRPr>
          </a:p>
        </p:txBody>
      </p:sp>
      <p:graphicFrame>
        <p:nvGraphicFramePr>
          <p:cNvPr id="380" name="Google Shape;380;p56"/>
          <p:cNvGraphicFramePr/>
          <p:nvPr/>
        </p:nvGraphicFramePr>
        <p:xfrm>
          <a:off x="3189675" y="936950"/>
          <a:ext cx="5777750" cy="4072325"/>
        </p:xfrm>
        <a:graphic>
          <a:graphicData uri="http://schemas.openxmlformats.org/drawingml/2006/table">
            <a:tbl>
              <a:tblPr>
                <a:noFill/>
                <a:tableStyleId>{9AACB862-B358-4548-9E80-AF51944FD7E1}</a:tableStyleId>
              </a:tblPr>
              <a:tblGrid>
                <a:gridCol w="1120375">
                  <a:extLst>
                    <a:ext uri="{9D8B030D-6E8A-4147-A177-3AD203B41FA5}">
                      <a16:colId xmlns:a16="http://schemas.microsoft.com/office/drawing/2014/main" val="20000"/>
                    </a:ext>
                  </a:extLst>
                </a:gridCol>
                <a:gridCol w="4657375">
                  <a:extLst>
                    <a:ext uri="{9D8B030D-6E8A-4147-A177-3AD203B41FA5}">
                      <a16:colId xmlns:a16="http://schemas.microsoft.com/office/drawing/2014/main" val="20001"/>
                    </a:ext>
                  </a:extLst>
                </a:gridCol>
              </a:tblGrid>
              <a:tr h="720050">
                <a:tc>
                  <a:txBody>
                    <a:bodyPr/>
                    <a:lstStyle/>
                    <a:p>
                      <a:pPr marL="0" lvl="0" indent="0" algn="r" rtl="0">
                        <a:spcBef>
                          <a:spcPts val="1000"/>
                        </a:spcBef>
                        <a:spcAft>
                          <a:spcPts val="0"/>
                        </a:spcAft>
                        <a:buNone/>
                      </a:pPr>
                      <a:r>
                        <a:rPr lang="en" sz="1000" b="1">
                          <a:solidFill>
                            <a:schemeClr val="dk2"/>
                          </a:solidFill>
                          <a:latin typeface="Helvetica Neue"/>
                          <a:ea typeface="Helvetica Neue"/>
                          <a:cs typeface="Helvetica Neue"/>
                          <a:sym typeface="Helvetica Neue"/>
                        </a:rPr>
                        <a:t>9 Uhr</a:t>
                      </a:r>
                      <a:endParaRPr sz="1000" b="1">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C9DAF8"/>
                    </a:solidFill>
                  </a:tcPr>
                </a:tc>
                <a:tc>
                  <a:txBody>
                    <a:bodyPr/>
                    <a:lstStyle/>
                    <a:p>
                      <a:pPr marL="0" lvl="0" indent="0" algn="l" rtl="0">
                        <a:lnSpc>
                          <a:spcPct val="115000"/>
                        </a:lnSpc>
                        <a:spcBef>
                          <a:spcPts val="1000"/>
                        </a:spcBef>
                        <a:spcAft>
                          <a:spcPts val="0"/>
                        </a:spcAft>
                        <a:buNone/>
                      </a:pPr>
                      <a:r>
                        <a:rPr lang="en" sz="1000">
                          <a:solidFill>
                            <a:schemeClr val="dk2"/>
                          </a:solidFill>
                          <a:latin typeface="Helvetica Neue"/>
                          <a:ea typeface="Helvetica Neue"/>
                          <a:cs typeface="Helvetica Neue"/>
                          <a:sym typeface="Helvetica Neue"/>
                        </a:rPr>
                        <a:t>Überprüfe MS Teams und warte im Kanal “Unterricht” darauf, dass die Lehrkraft das Meeting beginnt / 1. Stunde</a:t>
                      </a:r>
                      <a:endParaRPr sz="1000">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C9DAF8"/>
                    </a:solidFill>
                  </a:tcPr>
                </a:tc>
                <a:extLst>
                  <a:ext uri="{0D108BD9-81ED-4DB2-BD59-A6C34878D82A}">
                    <a16:rowId xmlns:a16="http://schemas.microsoft.com/office/drawing/2014/main" val="10000"/>
                  </a:ext>
                </a:extLst>
              </a:tr>
              <a:tr h="475900">
                <a:tc>
                  <a:txBody>
                    <a:bodyPr/>
                    <a:lstStyle/>
                    <a:p>
                      <a:pPr marL="0" lvl="0" indent="0" algn="r" rtl="0">
                        <a:spcBef>
                          <a:spcPts val="1000"/>
                        </a:spcBef>
                        <a:spcAft>
                          <a:spcPts val="0"/>
                        </a:spcAft>
                        <a:buNone/>
                      </a:pPr>
                      <a:r>
                        <a:rPr lang="en" sz="1000" b="1">
                          <a:solidFill>
                            <a:schemeClr val="dk2"/>
                          </a:solidFill>
                          <a:latin typeface="Helvetica Neue"/>
                          <a:ea typeface="Helvetica Neue"/>
                          <a:cs typeface="Helvetica Neue"/>
                          <a:sym typeface="Helvetica Neue"/>
                        </a:rPr>
                        <a:t>10:30 Uhr</a:t>
                      </a:r>
                      <a:endParaRPr sz="1000" b="1">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A4C2F4"/>
                    </a:solidFill>
                  </a:tcPr>
                </a:tc>
                <a:tc>
                  <a:txBody>
                    <a:bodyPr/>
                    <a:lstStyle/>
                    <a:p>
                      <a:pPr marL="0" lvl="0" indent="0" algn="l" rtl="0">
                        <a:lnSpc>
                          <a:spcPct val="115000"/>
                        </a:lnSpc>
                        <a:spcBef>
                          <a:spcPts val="1000"/>
                        </a:spcBef>
                        <a:spcAft>
                          <a:spcPts val="0"/>
                        </a:spcAft>
                        <a:buNone/>
                      </a:pPr>
                      <a:r>
                        <a:rPr lang="en" sz="1000">
                          <a:solidFill>
                            <a:schemeClr val="dk2"/>
                          </a:solidFill>
                          <a:latin typeface="Helvetica Neue"/>
                          <a:ea typeface="Helvetica Neue"/>
                          <a:cs typeface="Helvetica Neue"/>
                          <a:sym typeface="Helvetica Neue"/>
                        </a:rPr>
                        <a:t>Kaffeepause</a:t>
                      </a:r>
                      <a:endParaRPr sz="1000">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A4C2F4"/>
                    </a:solidFill>
                  </a:tcPr>
                </a:tc>
                <a:extLst>
                  <a:ext uri="{0D108BD9-81ED-4DB2-BD59-A6C34878D82A}">
                    <a16:rowId xmlns:a16="http://schemas.microsoft.com/office/drawing/2014/main" val="10001"/>
                  </a:ext>
                </a:extLst>
              </a:tr>
              <a:tr h="475900">
                <a:tc>
                  <a:txBody>
                    <a:bodyPr/>
                    <a:lstStyle/>
                    <a:p>
                      <a:pPr marL="0" lvl="0" indent="0" algn="r" rtl="0">
                        <a:spcBef>
                          <a:spcPts val="1000"/>
                        </a:spcBef>
                        <a:spcAft>
                          <a:spcPts val="0"/>
                        </a:spcAft>
                        <a:buNone/>
                      </a:pPr>
                      <a:r>
                        <a:rPr lang="en" sz="1000" b="1">
                          <a:solidFill>
                            <a:schemeClr val="dk2"/>
                          </a:solidFill>
                          <a:latin typeface="Helvetica Neue"/>
                          <a:ea typeface="Helvetica Neue"/>
                          <a:cs typeface="Helvetica Neue"/>
                          <a:sym typeface="Helvetica Neue"/>
                        </a:rPr>
                        <a:t>10:45 Uhr</a:t>
                      </a:r>
                      <a:endParaRPr sz="1000" b="1">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C9DAF8"/>
                    </a:solidFill>
                  </a:tcPr>
                </a:tc>
                <a:tc>
                  <a:txBody>
                    <a:bodyPr/>
                    <a:lstStyle/>
                    <a:p>
                      <a:pPr marL="0" lvl="0" indent="0" algn="l" rtl="0">
                        <a:lnSpc>
                          <a:spcPct val="115000"/>
                        </a:lnSpc>
                        <a:spcBef>
                          <a:spcPts val="1000"/>
                        </a:spcBef>
                        <a:spcAft>
                          <a:spcPts val="0"/>
                        </a:spcAft>
                        <a:buNone/>
                      </a:pPr>
                      <a:r>
                        <a:rPr lang="en" sz="1000">
                          <a:solidFill>
                            <a:schemeClr val="dk2"/>
                          </a:solidFill>
                          <a:latin typeface="Helvetica Neue"/>
                          <a:ea typeface="Helvetica Neue"/>
                          <a:cs typeface="Helvetica Neue"/>
                          <a:sym typeface="Helvetica Neue"/>
                        </a:rPr>
                        <a:t>2. Stunde: lernen / Übungen durchführen / Teamarbeit</a:t>
                      </a:r>
                      <a:endParaRPr sz="1000">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C9DAF8"/>
                    </a:solidFill>
                  </a:tcPr>
                </a:tc>
                <a:extLst>
                  <a:ext uri="{0D108BD9-81ED-4DB2-BD59-A6C34878D82A}">
                    <a16:rowId xmlns:a16="http://schemas.microsoft.com/office/drawing/2014/main" val="10002"/>
                  </a:ext>
                </a:extLst>
              </a:tr>
              <a:tr h="307925">
                <a:tc>
                  <a:txBody>
                    <a:bodyPr/>
                    <a:lstStyle/>
                    <a:p>
                      <a:pPr marL="0" lvl="0" indent="0" algn="r" rtl="0">
                        <a:spcBef>
                          <a:spcPts val="0"/>
                        </a:spcBef>
                        <a:spcAft>
                          <a:spcPts val="0"/>
                        </a:spcAft>
                        <a:buNone/>
                      </a:pPr>
                      <a:r>
                        <a:rPr lang="en" sz="1000" b="1">
                          <a:solidFill>
                            <a:schemeClr val="dk2"/>
                          </a:solidFill>
                          <a:latin typeface="Helvetica Neue"/>
                          <a:ea typeface="Helvetica Neue"/>
                          <a:cs typeface="Helvetica Neue"/>
                          <a:sym typeface="Helvetica Neue"/>
                        </a:rPr>
                        <a:t>12:15 Uhr</a:t>
                      </a:r>
                      <a:endParaRPr sz="1000" b="1">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A4C2F4"/>
                    </a:solidFill>
                  </a:tcPr>
                </a:tc>
                <a:tc>
                  <a:txBody>
                    <a:bodyPr/>
                    <a:lstStyle/>
                    <a:p>
                      <a:pPr marL="0" lvl="0" indent="0" algn="l" rtl="0">
                        <a:spcBef>
                          <a:spcPts val="0"/>
                        </a:spcBef>
                        <a:spcAft>
                          <a:spcPts val="0"/>
                        </a:spcAft>
                        <a:buNone/>
                      </a:pPr>
                      <a:r>
                        <a:rPr lang="en" sz="1000">
                          <a:solidFill>
                            <a:schemeClr val="dk2"/>
                          </a:solidFill>
                          <a:latin typeface="Helvetica Neue"/>
                          <a:ea typeface="Helvetica Neue"/>
                          <a:cs typeface="Helvetica Neue"/>
                          <a:sym typeface="Helvetica Neue"/>
                        </a:rPr>
                        <a:t>Mittagspause</a:t>
                      </a:r>
                      <a:endParaRPr sz="1000">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A4C2F4"/>
                    </a:solidFill>
                  </a:tcPr>
                </a:tc>
                <a:extLst>
                  <a:ext uri="{0D108BD9-81ED-4DB2-BD59-A6C34878D82A}">
                    <a16:rowId xmlns:a16="http://schemas.microsoft.com/office/drawing/2014/main" val="10003"/>
                  </a:ext>
                </a:extLst>
              </a:tr>
              <a:tr h="475900">
                <a:tc>
                  <a:txBody>
                    <a:bodyPr/>
                    <a:lstStyle/>
                    <a:p>
                      <a:pPr marL="0" lvl="0" indent="0" algn="r" rtl="0">
                        <a:spcBef>
                          <a:spcPts val="1000"/>
                        </a:spcBef>
                        <a:spcAft>
                          <a:spcPts val="0"/>
                        </a:spcAft>
                        <a:buNone/>
                      </a:pPr>
                      <a:r>
                        <a:rPr lang="en" sz="1000" b="1">
                          <a:solidFill>
                            <a:schemeClr val="dk2"/>
                          </a:solidFill>
                          <a:latin typeface="Helvetica Neue"/>
                          <a:ea typeface="Helvetica Neue"/>
                          <a:cs typeface="Helvetica Neue"/>
                          <a:sym typeface="Helvetica Neue"/>
                        </a:rPr>
                        <a:t>13 Uhr</a:t>
                      </a:r>
                      <a:endParaRPr sz="1000" b="1">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C9DAF8"/>
                    </a:solidFill>
                  </a:tcPr>
                </a:tc>
                <a:tc>
                  <a:txBody>
                    <a:bodyPr/>
                    <a:lstStyle/>
                    <a:p>
                      <a:pPr marL="0" lvl="0" indent="0" algn="l" rtl="0">
                        <a:lnSpc>
                          <a:spcPct val="115000"/>
                        </a:lnSpc>
                        <a:spcBef>
                          <a:spcPts val="1000"/>
                        </a:spcBef>
                        <a:spcAft>
                          <a:spcPts val="0"/>
                        </a:spcAft>
                        <a:buNone/>
                      </a:pPr>
                      <a:r>
                        <a:rPr lang="en" sz="1000">
                          <a:solidFill>
                            <a:schemeClr val="dk2"/>
                          </a:solidFill>
                          <a:latin typeface="Helvetica Neue"/>
                          <a:ea typeface="Helvetica Neue"/>
                          <a:cs typeface="Helvetica Neue"/>
                          <a:sym typeface="Helvetica Neue"/>
                        </a:rPr>
                        <a:t>3. Stunde: lernen / Übungen durchführen / Teamarbeit</a:t>
                      </a:r>
                      <a:endParaRPr sz="1000">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C9DAF8"/>
                    </a:solidFill>
                  </a:tcPr>
                </a:tc>
                <a:extLst>
                  <a:ext uri="{0D108BD9-81ED-4DB2-BD59-A6C34878D82A}">
                    <a16:rowId xmlns:a16="http://schemas.microsoft.com/office/drawing/2014/main" val="10004"/>
                  </a:ext>
                </a:extLst>
              </a:tr>
              <a:tr h="475900">
                <a:tc>
                  <a:txBody>
                    <a:bodyPr/>
                    <a:lstStyle/>
                    <a:p>
                      <a:pPr marL="0" lvl="0" indent="0" algn="r" rtl="0">
                        <a:spcBef>
                          <a:spcPts val="1000"/>
                        </a:spcBef>
                        <a:spcAft>
                          <a:spcPts val="0"/>
                        </a:spcAft>
                        <a:buNone/>
                      </a:pPr>
                      <a:r>
                        <a:rPr lang="en" sz="1000" b="1">
                          <a:solidFill>
                            <a:schemeClr val="dk2"/>
                          </a:solidFill>
                          <a:latin typeface="Helvetica Neue"/>
                          <a:ea typeface="Helvetica Neue"/>
                          <a:cs typeface="Helvetica Neue"/>
                          <a:sym typeface="Helvetica Neue"/>
                        </a:rPr>
                        <a:t>14:30 Uhr</a:t>
                      </a:r>
                      <a:endParaRPr sz="1000" b="1">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A4C2F4"/>
                    </a:solidFill>
                  </a:tcPr>
                </a:tc>
                <a:tc>
                  <a:txBody>
                    <a:bodyPr/>
                    <a:lstStyle/>
                    <a:p>
                      <a:pPr marL="0" lvl="0" indent="0" algn="l" rtl="0">
                        <a:lnSpc>
                          <a:spcPct val="115000"/>
                        </a:lnSpc>
                        <a:spcBef>
                          <a:spcPts val="1000"/>
                        </a:spcBef>
                        <a:spcAft>
                          <a:spcPts val="0"/>
                        </a:spcAft>
                        <a:buNone/>
                      </a:pPr>
                      <a:r>
                        <a:rPr lang="en" sz="1000">
                          <a:solidFill>
                            <a:schemeClr val="dk2"/>
                          </a:solidFill>
                          <a:latin typeface="Helvetica Neue"/>
                          <a:ea typeface="Helvetica Neue"/>
                          <a:cs typeface="Helvetica Neue"/>
                          <a:sym typeface="Helvetica Neue"/>
                        </a:rPr>
                        <a:t>Kurze Pause</a:t>
                      </a:r>
                      <a:endParaRPr sz="1000">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A4C2F4"/>
                    </a:solidFill>
                  </a:tcPr>
                </a:tc>
                <a:extLst>
                  <a:ext uri="{0D108BD9-81ED-4DB2-BD59-A6C34878D82A}">
                    <a16:rowId xmlns:a16="http://schemas.microsoft.com/office/drawing/2014/main" val="10005"/>
                  </a:ext>
                </a:extLst>
              </a:tr>
              <a:tr h="664850">
                <a:tc>
                  <a:txBody>
                    <a:bodyPr/>
                    <a:lstStyle/>
                    <a:p>
                      <a:pPr marL="0" lvl="0" indent="0" algn="r" rtl="0">
                        <a:spcBef>
                          <a:spcPts val="1000"/>
                        </a:spcBef>
                        <a:spcAft>
                          <a:spcPts val="0"/>
                        </a:spcAft>
                        <a:buNone/>
                      </a:pPr>
                      <a:r>
                        <a:rPr lang="en" sz="1000" b="1">
                          <a:solidFill>
                            <a:schemeClr val="dk2"/>
                          </a:solidFill>
                          <a:latin typeface="Helvetica Neue"/>
                          <a:ea typeface="Helvetica Neue"/>
                          <a:cs typeface="Helvetica Neue"/>
                          <a:sym typeface="Helvetica Neue"/>
                        </a:rPr>
                        <a:t>14:45 Uhr </a:t>
                      </a:r>
                      <a:endParaRPr sz="1000" b="1">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C9DAF8"/>
                    </a:solidFill>
                  </a:tcPr>
                </a:tc>
                <a:tc>
                  <a:txBody>
                    <a:bodyPr/>
                    <a:lstStyle/>
                    <a:p>
                      <a:pPr marL="0" lvl="0" indent="0" algn="l" rtl="0">
                        <a:lnSpc>
                          <a:spcPct val="115000"/>
                        </a:lnSpc>
                        <a:spcBef>
                          <a:spcPts val="1000"/>
                        </a:spcBef>
                        <a:spcAft>
                          <a:spcPts val="0"/>
                        </a:spcAft>
                        <a:buNone/>
                      </a:pPr>
                      <a:r>
                        <a:rPr lang="en" sz="1000">
                          <a:solidFill>
                            <a:schemeClr val="dk2"/>
                          </a:solidFill>
                          <a:latin typeface="Helvetica Neue"/>
                          <a:ea typeface="Helvetica Neue"/>
                          <a:cs typeface="Helvetica Neue"/>
                          <a:sym typeface="Helvetica Neue"/>
                        </a:rPr>
                        <a:t>4. Stunde: Aufgaben vorstellen/ über Übungen sprechen / Was haben wir heute gelernt?</a:t>
                      </a:r>
                      <a:endParaRPr sz="1000">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C9DAF8"/>
                    </a:solidFill>
                  </a:tcPr>
                </a:tc>
                <a:extLst>
                  <a:ext uri="{0D108BD9-81ED-4DB2-BD59-A6C34878D82A}">
                    <a16:rowId xmlns:a16="http://schemas.microsoft.com/office/drawing/2014/main" val="10006"/>
                  </a:ext>
                </a:extLst>
              </a:tr>
              <a:tr h="475900">
                <a:tc>
                  <a:txBody>
                    <a:bodyPr/>
                    <a:lstStyle/>
                    <a:p>
                      <a:pPr marL="0" lvl="0" indent="0" algn="r" rtl="0">
                        <a:spcBef>
                          <a:spcPts val="1000"/>
                        </a:spcBef>
                        <a:spcAft>
                          <a:spcPts val="0"/>
                        </a:spcAft>
                        <a:buNone/>
                      </a:pPr>
                      <a:r>
                        <a:rPr lang="en" sz="1000" b="1">
                          <a:solidFill>
                            <a:schemeClr val="dk2"/>
                          </a:solidFill>
                          <a:latin typeface="Helvetica Neue"/>
                          <a:ea typeface="Helvetica Neue"/>
                          <a:cs typeface="Helvetica Neue"/>
                          <a:sym typeface="Helvetica Neue"/>
                        </a:rPr>
                        <a:t>16:15 Uhr</a:t>
                      </a:r>
                      <a:endParaRPr sz="1000" b="1">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A4C2F4"/>
                    </a:solidFill>
                  </a:tcPr>
                </a:tc>
                <a:tc>
                  <a:txBody>
                    <a:bodyPr/>
                    <a:lstStyle/>
                    <a:p>
                      <a:pPr marL="0" lvl="0" indent="0" algn="l" rtl="0">
                        <a:lnSpc>
                          <a:spcPct val="115000"/>
                        </a:lnSpc>
                        <a:spcBef>
                          <a:spcPts val="1000"/>
                        </a:spcBef>
                        <a:spcAft>
                          <a:spcPts val="0"/>
                        </a:spcAft>
                        <a:buNone/>
                      </a:pPr>
                      <a:r>
                        <a:rPr lang="en" sz="1000">
                          <a:solidFill>
                            <a:schemeClr val="dk2"/>
                          </a:solidFill>
                          <a:latin typeface="Helvetica Neue"/>
                          <a:ea typeface="Helvetica Neue"/>
                          <a:cs typeface="Helvetica Neue"/>
                          <a:sym typeface="Helvetica Neue"/>
                        </a:rPr>
                        <a:t>Bye-bye! Zeit, den Computer herunterzufahren und sich auszuruhen :)</a:t>
                      </a:r>
                      <a:endParaRPr sz="1000">
                        <a:solidFill>
                          <a:schemeClr val="dk2"/>
                        </a:solidFill>
                        <a:latin typeface="Helvetica Neue"/>
                        <a:ea typeface="Helvetica Neue"/>
                        <a:cs typeface="Helvetica Neue"/>
                        <a:sym typeface="Helvetica Neue"/>
                      </a:endParaRPr>
                    </a:p>
                  </a:txBody>
                  <a:tcPr marL="63500" marR="63500" marT="63500" marB="63500">
                    <a:lnL w="57150" cap="flat" cmpd="sng">
                      <a:solidFill>
                        <a:srgbClr val="FFFFFF"/>
                      </a:solidFill>
                      <a:prstDash val="solid"/>
                      <a:round/>
                      <a:headEnd type="none" w="sm" len="sm"/>
                      <a:tailEnd type="none" w="sm" len="sm"/>
                    </a:lnL>
                    <a:lnR w="57150" cap="flat" cmpd="sng">
                      <a:solidFill>
                        <a:srgbClr val="FFFFFF"/>
                      </a:solidFill>
                      <a:prstDash val="solid"/>
                      <a:round/>
                      <a:headEnd type="none" w="sm" len="sm"/>
                      <a:tailEnd type="none" w="sm" len="sm"/>
                    </a:lnR>
                    <a:lnT w="57150" cap="flat" cmpd="sng">
                      <a:solidFill>
                        <a:srgbClr val="FFFFFF"/>
                      </a:solidFill>
                      <a:prstDash val="solid"/>
                      <a:round/>
                      <a:headEnd type="none" w="sm" len="sm"/>
                      <a:tailEnd type="none" w="sm" len="sm"/>
                    </a:lnT>
                    <a:lnB w="57150" cap="flat" cmpd="sng">
                      <a:solidFill>
                        <a:srgbClr val="FFFFFF"/>
                      </a:solidFill>
                      <a:prstDash val="solid"/>
                      <a:round/>
                      <a:headEnd type="none" w="sm" len="sm"/>
                      <a:tailEnd type="none" w="sm" len="sm"/>
                    </a:lnB>
                    <a:solidFill>
                      <a:srgbClr val="A4C2F4"/>
                    </a:solidFill>
                  </a:tcPr>
                </a:tc>
                <a:extLst>
                  <a:ext uri="{0D108BD9-81ED-4DB2-BD59-A6C34878D82A}">
                    <a16:rowId xmlns:a16="http://schemas.microsoft.com/office/drawing/2014/main" val="10007"/>
                  </a:ext>
                </a:extLst>
              </a:tr>
            </a:tbl>
          </a:graphicData>
        </a:graphic>
      </p:graphicFrame>
      <p:sp>
        <p:nvSpPr>
          <p:cNvPr id="381" name="Google Shape;381;p56"/>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Helvetica Neue"/>
                <a:ea typeface="Helvetica Neue"/>
                <a:cs typeface="Helvetica Neue"/>
                <a:sym typeface="Helvetica Neue"/>
              </a:rPr>
              <a:t>3. Informationen über den Kurs </a:t>
            </a:r>
            <a:endParaRPr sz="2000">
              <a:latin typeface="Helvetica Neue"/>
              <a:ea typeface="Helvetica Neue"/>
              <a:cs typeface="Helvetica Neue"/>
              <a:sym typeface="Helvetica Neue"/>
            </a:endParaRPr>
          </a:p>
          <a:p>
            <a:pPr marL="0" lvl="0" indent="0" algn="l" rtl="0">
              <a:spcBef>
                <a:spcPts val="0"/>
              </a:spcBef>
              <a:spcAft>
                <a:spcPts val="0"/>
              </a:spcAft>
              <a:buNone/>
            </a:pPr>
            <a:endParaRPr sz="20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aphicFrame>
        <p:nvGraphicFramePr>
          <p:cNvPr id="386" name="Google Shape;386;p57"/>
          <p:cNvGraphicFramePr/>
          <p:nvPr/>
        </p:nvGraphicFramePr>
        <p:xfrm>
          <a:off x="657025" y="1338925"/>
          <a:ext cx="4093650" cy="3714665"/>
        </p:xfrm>
        <a:graphic>
          <a:graphicData uri="http://schemas.openxmlformats.org/drawingml/2006/table">
            <a:tbl>
              <a:tblPr>
                <a:noFill/>
                <a:tableStyleId>{A5E718D6-B8DA-4FAE-BB21-A997F056514C}</a:tableStyleId>
              </a:tblPr>
              <a:tblGrid>
                <a:gridCol w="1364550">
                  <a:extLst>
                    <a:ext uri="{9D8B030D-6E8A-4147-A177-3AD203B41FA5}">
                      <a16:colId xmlns:a16="http://schemas.microsoft.com/office/drawing/2014/main" val="20000"/>
                    </a:ext>
                  </a:extLst>
                </a:gridCol>
                <a:gridCol w="1364550">
                  <a:extLst>
                    <a:ext uri="{9D8B030D-6E8A-4147-A177-3AD203B41FA5}">
                      <a16:colId xmlns:a16="http://schemas.microsoft.com/office/drawing/2014/main" val="20001"/>
                    </a:ext>
                  </a:extLst>
                </a:gridCol>
                <a:gridCol w="1364550">
                  <a:extLst>
                    <a:ext uri="{9D8B030D-6E8A-4147-A177-3AD203B41FA5}">
                      <a16:colId xmlns:a16="http://schemas.microsoft.com/office/drawing/2014/main" val="20002"/>
                    </a:ext>
                  </a:extLst>
                </a:gridCol>
              </a:tblGrid>
              <a:tr h="215225">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1. Woche</a:t>
                      </a:r>
                      <a:endParaRPr sz="1000" b="1">
                        <a:solidFill>
                          <a:schemeClr val="lt1"/>
                        </a:solidFill>
                        <a:latin typeface="Helvetica Neue"/>
                        <a:ea typeface="Helvetica Neue"/>
                        <a:cs typeface="Helvetica Neue"/>
                        <a:sym typeface="Helvetica Neue"/>
                      </a:endParaRPr>
                    </a:p>
                  </a:txBody>
                  <a:tcPr marL="45700" marR="45700" marT="45700" marB="45700">
                    <a:solidFill>
                      <a:srgbClr val="999999"/>
                    </a:solidFill>
                  </a:tcPr>
                </a:tc>
                <a:tc>
                  <a:txBody>
                    <a:bodyPr/>
                    <a:lstStyle/>
                    <a:p>
                      <a:pPr marL="0" lvl="0" indent="0" algn="l" rtl="0">
                        <a:spcBef>
                          <a:spcPts val="0"/>
                        </a:spcBef>
                        <a:spcAft>
                          <a:spcPts val="0"/>
                        </a:spcAft>
                        <a:buNone/>
                      </a:pPr>
                      <a:endParaRPr sz="1000" b="1">
                        <a:solidFill>
                          <a:schemeClr val="lt1"/>
                        </a:solidFill>
                        <a:latin typeface="Helvetica Neue"/>
                        <a:ea typeface="Helvetica Neue"/>
                        <a:cs typeface="Helvetica Neue"/>
                        <a:sym typeface="Helvetica Neue"/>
                      </a:endParaRPr>
                    </a:p>
                  </a:txBody>
                  <a:tcPr marL="45700" marR="45700" marT="45700" marB="45700">
                    <a:solidFill>
                      <a:srgbClr val="999999"/>
                    </a:solidFill>
                  </a:tcPr>
                </a:tc>
                <a:tc>
                  <a:txBody>
                    <a:bodyPr/>
                    <a:lstStyle/>
                    <a:p>
                      <a:pPr marL="0" lvl="0" indent="0" algn="l" rtl="0">
                        <a:spcBef>
                          <a:spcPts val="0"/>
                        </a:spcBef>
                        <a:spcAft>
                          <a:spcPts val="0"/>
                        </a:spcAft>
                        <a:buNone/>
                      </a:pPr>
                      <a:endParaRPr sz="1000" b="1">
                        <a:solidFill>
                          <a:schemeClr val="lt1"/>
                        </a:solidFill>
                        <a:latin typeface="Helvetica Neue"/>
                        <a:ea typeface="Helvetica Neue"/>
                        <a:cs typeface="Helvetica Neue"/>
                        <a:sym typeface="Helvetica Neue"/>
                      </a:endParaRPr>
                    </a:p>
                  </a:txBody>
                  <a:tcPr marL="45700" marR="45700" marT="45700" marB="45700">
                    <a:solidFill>
                      <a:srgbClr val="999999"/>
                    </a:solidFill>
                  </a:tcPr>
                </a:tc>
                <a:extLst>
                  <a:ext uri="{0D108BD9-81ED-4DB2-BD59-A6C34878D82A}">
                    <a16:rowId xmlns:a16="http://schemas.microsoft.com/office/drawing/2014/main" val="10000"/>
                  </a:ext>
                </a:extLst>
              </a:tr>
              <a:tr h="243800">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Tag</a:t>
                      </a:r>
                      <a:endParaRPr sz="1000" b="1">
                        <a:solidFill>
                          <a:schemeClr val="lt1"/>
                        </a:solidFill>
                        <a:latin typeface="Helvetica Neue"/>
                        <a:ea typeface="Helvetica Neue"/>
                        <a:cs typeface="Helvetica Neue"/>
                        <a:sym typeface="Helvetica Neue"/>
                      </a:endParaRPr>
                    </a:p>
                  </a:txBody>
                  <a:tcPr marL="45700" marR="45700" marT="45700" marB="45700">
                    <a:lnB w="9525" cap="flat" cmpd="sng">
                      <a:solidFill>
                        <a:srgbClr val="000000"/>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Inhalt</a:t>
                      </a:r>
                      <a:endParaRPr sz="1000" b="1">
                        <a:solidFill>
                          <a:schemeClr val="lt1"/>
                        </a:solidFill>
                        <a:latin typeface="Helvetica Neue"/>
                        <a:ea typeface="Helvetica Neue"/>
                        <a:cs typeface="Helvetica Neue"/>
                        <a:sym typeface="Helvetica Neue"/>
                      </a:endParaRPr>
                    </a:p>
                  </a:txBody>
                  <a:tcPr marL="45700" marR="45700" marT="45700" marB="45700">
                    <a:lnB w="9525" cap="flat" cmpd="sng">
                      <a:solidFill>
                        <a:srgbClr val="000000"/>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Lehrkraft</a:t>
                      </a:r>
                      <a:endParaRPr sz="1000" b="1">
                        <a:solidFill>
                          <a:schemeClr val="lt1"/>
                        </a:solidFill>
                        <a:latin typeface="Helvetica Neue"/>
                        <a:ea typeface="Helvetica Neue"/>
                        <a:cs typeface="Helvetica Neue"/>
                        <a:sym typeface="Helvetica Neue"/>
                      </a:endParaRPr>
                    </a:p>
                  </a:txBody>
                  <a:tcPr marL="45700" marR="45700" marT="45700" marB="45700">
                    <a:lnB w="9525"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17 October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Intro &amp; Tools Setup</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Florian H. &amp; Lilly L.</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18 October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Web Development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Gael Freire</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19 October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Web Development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Hannah Senft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81900">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20 October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WS Kompetenzanalyse</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Sabeth Kerkhoff</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21 October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Web Development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Hannah Senft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15225">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2. Woche </a:t>
                      </a:r>
                      <a:endParaRPr sz="1000" b="1">
                        <a:solidFill>
                          <a:schemeClr val="lt1"/>
                        </a:solidFill>
                        <a:latin typeface="Helvetica Neue"/>
                        <a:ea typeface="Helvetica Neue"/>
                        <a:cs typeface="Helvetica Neue"/>
                        <a:sym typeface="Helvetica Neue"/>
                      </a:endParaRPr>
                    </a:p>
                  </a:txBody>
                  <a:tcPr marL="45700" marR="45700"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9E9E9E"/>
                    </a:solidFill>
                  </a:tcPr>
                </a:tc>
                <a:extLst>
                  <a:ext uri="{0D108BD9-81ED-4DB2-BD59-A6C34878D82A}">
                    <a16:rowId xmlns:a16="http://schemas.microsoft.com/office/drawing/2014/main" val="10007"/>
                  </a:ext>
                </a:extLst>
              </a:tr>
              <a:tr h="215225">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Tag</a:t>
                      </a:r>
                      <a:endParaRPr sz="1000" b="1">
                        <a:solidFill>
                          <a:schemeClr val="lt1"/>
                        </a:solidFill>
                        <a:latin typeface="Helvetica Neue"/>
                        <a:ea typeface="Helvetica Neue"/>
                        <a:cs typeface="Helvetica Neue"/>
                        <a:sym typeface="Helvetica Neue"/>
                      </a:endParaRPr>
                    </a:p>
                  </a:txBody>
                  <a:tcPr marL="45700" marR="45700" marT="45700" marB="457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Inhalt</a:t>
                      </a: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Lehrkraft</a:t>
                      </a: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05700">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24 October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Web Development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Hannah Senft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05700">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25 October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Web Development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Hannah Senft</a:t>
                      </a:r>
                      <a:endParaRPr sz="1000">
                        <a:solidFill>
                          <a:srgbClr val="FF0000"/>
                        </a:solidFill>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26 October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Web Development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Hannah Senft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45717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27 October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WS: Next Generation Employer Branding</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Ariadna B.S. &amp; Katharina S.</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28 October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Web Development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Hannah Senft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bl>
          </a:graphicData>
        </a:graphic>
      </p:graphicFrame>
      <p:graphicFrame>
        <p:nvGraphicFramePr>
          <p:cNvPr id="387" name="Google Shape;387;p57"/>
          <p:cNvGraphicFramePr/>
          <p:nvPr/>
        </p:nvGraphicFramePr>
        <p:xfrm>
          <a:off x="4966525" y="851325"/>
          <a:ext cx="3860750" cy="4209815"/>
        </p:xfrm>
        <a:graphic>
          <a:graphicData uri="http://schemas.openxmlformats.org/drawingml/2006/table">
            <a:tbl>
              <a:tblPr>
                <a:noFill/>
                <a:tableStyleId>{A5E718D6-B8DA-4FAE-BB21-A997F056514C}</a:tableStyleId>
              </a:tblPr>
              <a:tblGrid>
                <a:gridCol w="1202625">
                  <a:extLst>
                    <a:ext uri="{9D8B030D-6E8A-4147-A177-3AD203B41FA5}">
                      <a16:colId xmlns:a16="http://schemas.microsoft.com/office/drawing/2014/main" val="20000"/>
                    </a:ext>
                  </a:extLst>
                </a:gridCol>
                <a:gridCol w="1548350">
                  <a:extLst>
                    <a:ext uri="{9D8B030D-6E8A-4147-A177-3AD203B41FA5}">
                      <a16:colId xmlns:a16="http://schemas.microsoft.com/office/drawing/2014/main" val="20001"/>
                    </a:ext>
                  </a:extLst>
                </a:gridCol>
                <a:gridCol w="1109775">
                  <a:extLst>
                    <a:ext uri="{9D8B030D-6E8A-4147-A177-3AD203B41FA5}">
                      <a16:colId xmlns:a16="http://schemas.microsoft.com/office/drawing/2014/main" val="20002"/>
                    </a:ext>
                  </a:extLst>
                </a:gridCol>
              </a:tblGrid>
              <a:tr h="215225">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3. Woche</a:t>
                      </a:r>
                      <a:endParaRPr sz="1000" b="1">
                        <a:solidFill>
                          <a:schemeClr val="lt1"/>
                        </a:solidFill>
                        <a:latin typeface="Helvetica Neue"/>
                        <a:ea typeface="Helvetica Neue"/>
                        <a:cs typeface="Helvetica Neue"/>
                        <a:sym typeface="Helvetica Neue"/>
                      </a:endParaRPr>
                    </a:p>
                  </a:txBody>
                  <a:tcPr marL="45700" marR="45700" marT="45700" marB="45700">
                    <a:solidFill>
                      <a:srgbClr val="9E9E9E"/>
                    </a:solidFill>
                  </a:tcPr>
                </a:tc>
                <a:tc>
                  <a:txBody>
                    <a:bodyPr/>
                    <a:lstStyle/>
                    <a:p>
                      <a:pPr marL="0" lvl="0" indent="0" algn="l" rtl="0">
                        <a:spcBef>
                          <a:spcPts val="0"/>
                        </a:spcBef>
                        <a:spcAft>
                          <a:spcPts val="0"/>
                        </a:spcAft>
                        <a:buNone/>
                      </a:pPr>
                      <a:endParaRPr sz="1000" b="1">
                        <a:solidFill>
                          <a:schemeClr val="lt1"/>
                        </a:solidFill>
                        <a:latin typeface="Helvetica Neue"/>
                        <a:ea typeface="Helvetica Neue"/>
                        <a:cs typeface="Helvetica Neue"/>
                        <a:sym typeface="Helvetica Neue"/>
                      </a:endParaRPr>
                    </a:p>
                  </a:txBody>
                  <a:tcPr marL="45700" marR="45700" marT="45700" marB="45700">
                    <a:solidFill>
                      <a:srgbClr val="9E9E9E"/>
                    </a:solidFill>
                  </a:tcPr>
                </a:tc>
                <a:tc>
                  <a:txBody>
                    <a:bodyPr/>
                    <a:lstStyle/>
                    <a:p>
                      <a:pPr marL="0" lvl="0" indent="0" algn="l" rtl="0">
                        <a:spcBef>
                          <a:spcPts val="0"/>
                        </a:spcBef>
                        <a:spcAft>
                          <a:spcPts val="0"/>
                        </a:spcAft>
                        <a:buNone/>
                      </a:pPr>
                      <a:endParaRPr sz="1000" b="1">
                        <a:solidFill>
                          <a:schemeClr val="lt1"/>
                        </a:solidFill>
                        <a:latin typeface="Helvetica Neue"/>
                        <a:ea typeface="Helvetica Neue"/>
                        <a:cs typeface="Helvetica Neue"/>
                        <a:sym typeface="Helvetica Neue"/>
                      </a:endParaRPr>
                    </a:p>
                  </a:txBody>
                  <a:tcPr marL="45700" marR="45700" marT="45700" marB="45700">
                    <a:solidFill>
                      <a:srgbClr val="9E9E9E"/>
                    </a:solidFill>
                  </a:tcPr>
                </a:tc>
                <a:extLst>
                  <a:ext uri="{0D108BD9-81ED-4DB2-BD59-A6C34878D82A}">
                    <a16:rowId xmlns:a16="http://schemas.microsoft.com/office/drawing/2014/main" val="10000"/>
                  </a:ext>
                </a:extLst>
              </a:tr>
              <a:tr h="215225">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Tag</a:t>
                      </a:r>
                      <a:endParaRPr sz="1000" b="1">
                        <a:solidFill>
                          <a:schemeClr val="lt1"/>
                        </a:solidFill>
                        <a:latin typeface="Helvetica Neue"/>
                        <a:ea typeface="Helvetica Neue"/>
                        <a:cs typeface="Helvetica Neue"/>
                        <a:sym typeface="Helvetica Neue"/>
                      </a:endParaRPr>
                    </a:p>
                  </a:txBody>
                  <a:tcPr marL="45700" marR="45700" marT="45700" marB="45700">
                    <a:lnB w="9525" cap="flat" cmpd="sng">
                      <a:solidFill>
                        <a:srgbClr val="CCCCCC"/>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Inhalt</a:t>
                      </a:r>
                      <a:endParaRPr sz="1000" b="1">
                        <a:solidFill>
                          <a:schemeClr val="lt1"/>
                        </a:solidFill>
                        <a:latin typeface="Helvetica Neue"/>
                        <a:ea typeface="Helvetica Neue"/>
                        <a:cs typeface="Helvetica Neue"/>
                        <a:sym typeface="Helvetica Neue"/>
                      </a:endParaRPr>
                    </a:p>
                  </a:txBody>
                  <a:tcPr marL="45700" marR="45700" marT="45700" marB="45700">
                    <a:lnB w="9525" cap="flat" cmpd="sng">
                      <a:solidFill>
                        <a:srgbClr val="CCCCCC"/>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Lehrkraft</a:t>
                      </a:r>
                      <a:endParaRPr sz="1000" b="1">
                        <a:solidFill>
                          <a:schemeClr val="lt1"/>
                        </a:solidFill>
                        <a:latin typeface="Helvetica Neue"/>
                        <a:ea typeface="Helvetica Neue"/>
                        <a:cs typeface="Helvetica Neue"/>
                        <a:sym typeface="Helvetica Neue"/>
                      </a:endParaRPr>
                    </a:p>
                  </a:txBody>
                  <a:tcPr marL="45700" marR="45700" marT="45700" marB="45700">
                    <a:lnB w="9525" cap="flat" cmpd="sng">
                      <a:solidFill>
                        <a:srgbClr val="CCCCCC"/>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31 October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gridSpan="2">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Holiday</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2"/>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1 November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gridSpan="2">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Holiday</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3"/>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2 November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Web Development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Hannah Senft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3 November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WS Working in Tech</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Eckhard Leifert</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4 November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Intro HR &amp; Career Day</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FF0000"/>
                        </a:solidFill>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15225">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4. Woche </a:t>
                      </a: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9E9E9E"/>
                    </a:solidFill>
                  </a:tcPr>
                </a:tc>
                <a:extLst>
                  <a:ext uri="{0D108BD9-81ED-4DB2-BD59-A6C34878D82A}">
                    <a16:rowId xmlns:a16="http://schemas.microsoft.com/office/drawing/2014/main" val="10007"/>
                  </a:ext>
                </a:extLst>
              </a:tr>
              <a:tr h="215225">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Tag</a:t>
                      </a: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Inhalt</a:t>
                      </a: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Lehrkraft</a:t>
                      </a: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7 November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Intro AWS</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tba</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8 November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Online Marketing</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Eckhard Leifert</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9 November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Online Marketing</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Eckhard Leifert</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15225">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10 November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Online Marketing</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Eckhard Leifert</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365750">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11 November 2022</a:t>
                      </a:r>
                      <a:endParaRPr sz="1000">
                        <a:latin typeface="Helvetica Neue"/>
                        <a:ea typeface="Helvetica Neue"/>
                        <a:cs typeface="Helvetica Neue"/>
                        <a:sym typeface="Helvetica Neue"/>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Assessment Web-Dev/OM</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tba</a:t>
                      </a:r>
                      <a:endParaRPr sz="1000">
                        <a:solidFill>
                          <a:srgbClr val="FF0000"/>
                        </a:solidFill>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15225">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5. Woche </a:t>
                      </a: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9E9E9E"/>
                    </a:solidFill>
                  </a:tcPr>
                </a:tc>
                <a:tc>
                  <a:txBody>
                    <a:bodyPr/>
                    <a:lstStyle/>
                    <a:p>
                      <a:pPr marL="0" lvl="0" indent="0" algn="l" rtl="0">
                        <a:spcBef>
                          <a:spcPts val="0"/>
                        </a:spcBef>
                        <a:spcAft>
                          <a:spcPts val="0"/>
                        </a:spcAft>
                        <a:buNone/>
                      </a:pP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solidFill>
                      <a:prstDash val="solid"/>
                      <a:round/>
                      <a:headEnd type="none" w="sm" len="sm"/>
                      <a:tailEnd type="none" w="sm" len="sm"/>
                    </a:lnB>
                    <a:solidFill>
                      <a:srgbClr val="9E9E9E"/>
                    </a:solidFill>
                  </a:tcPr>
                </a:tc>
                <a:extLst>
                  <a:ext uri="{0D108BD9-81ED-4DB2-BD59-A6C34878D82A}">
                    <a16:rowId xmlns:a16="http://schemas.microsoft.com/office/drawing/2014/main" val="10014"/>
                  </a:ext>
                </a:extLst>
              </a:tr>
              <a:tr h="215225">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Tag</a:t>
                      </a: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Inhalt</a:t>
                      </a: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b="1">
                          <a:solidFill>
                            <a:schemeClr val="lt1"/>
                          </a:solidFill>
                          <a:latin typeface="Helvetica Neue"/>
                          <a:ea typeface="Helvetica Neue"/>
                          <a:cs typeface="Helvetica Neue"/>
                          <a:sym typeface="Helvetica Neue"/>
                        </a:rPr>
                        <a:t>Lehrkraft</a:t>
                      </a:r>
                      <a:endParaRPr sz="1000" b="1">
                        <a:solidFill>
                          <a:schemeClr val="lt1"/>
                        </a:solidFill>
                        <a:latin typeface="Helvetica Neue"/>
                        <a:ea typeface="Helvetica Neue"/>
                        <a:cs typeface="Helvetica Neue"/>
                        <a:sym typeface="Helvetica Neue"/>
                      </a:endParaRPr>
                    </a:p>
                  </a:txBody>
                  <a:tcPr marL="45700" marR="45700" marT="45700" marB="457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extLst>
                  <a:ext uri="{0D108BD9-81ED-4DB2-BD59-A6C34878D82A}">
                    <a16:rowId xmlns:a16="http://schemas.microsoft.com/office/drawing/2014/main" val="10015"/>
                  </a:ext>
                </a:extLst>
              </a:tr>
              <a:tr h="215225">
                <a:tc>
                  <a:txBody>
                    <a:bodyPr/>
                    <a:lstStyle/>
                    <a:p>
                      <a:pPr marL="0" lvl="0" indent="0" algn="r" rtl="0">
                        <a:lnSpc>
                          <a:spcPct val="115000"/>
                        </a:lnSpc>
                        <a:spcBef>
                          <a:spcPts val="0"/>
                        </a:spcBef>
                        <a:spcAft>
                          <a:spcPts val="0"/>
                        </a:spcAft>
                        <a:buNone/>
                      </a:pPr>
                      <a:r>
                        <a:rPr lang="en" sz="1000">
                          <a:latin typeface="Helvetica Neue"/>
                          <a:ea typeface="Helvetica Neue"/>
                          <a:cs typeface="Helvetica Neue"/>
                          <a:sym typeface="Helvetica Neue"/>
                        </a:rPr>
                        <a:t>14 November 2022</a:t>
                      </a: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Online Marketing</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Eckhard Leifert</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r h="215225">
                <a:tc>
                  <a:txBody>
                    <a:bodyPr/>
                    <a:lstStyle/>
                    <a:p>
                      <a:pPr marL="0" lvl="0" indent="0" algn="r" rtl="0">
                        <a:lnSpc>
                          <a:spcPct val="115000"/>
                        </a:lnSpc>
                        <a:spcBef>
                          <a:spcPts val="0"/>
                        </a:spcBef>
                        <a:spcAft>
                          <a:spcPts val="0"/>
                        </a:spcAft>
                        <a:buNone/>
                      </a:pPr>
                      <a:r>
                        <a:rPr lang="en" sz="1000">
                          <a:latin typeface="Helvetica Neue"/>
                          <a:ea typeface="Helvetica Neue"/>
                          <a:cs typeface="Helvetica Neue"/>
                          <a:sym typeface="Helvetica Neue"/>
                        </a:rPr>
                        <a:t>15 November 2022</a:t>
                      </a:r>
                      <a:endParaRPr sz="1000">
                        <a:latin typeface="Helvetica Neue"/>
                        <a:ea typeface="Helvetica Neue"/>
                        <a:cs typeface="Helvetica Neue"/>
                        <a:sym typeface="Helvetica Neue"/>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Online Marketing</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000">
                          <a:latin typeface="Helvetica Neue"/>
                          <a:ea typeface="Helvetica Neue"/>
                          <a:cs typeface="Helvetica Neue"/>
                          <a:sym typeface="Helvetica Neue"/>
                        </a:rPr>
                        <a:t>Eckhard Leifert</a:t>
                      </a:r>
                      <a:endParaRPr sz="1000">
                        <a:latin typeface="Helvetica Neue"/>
                        <a:ea typeface="Helvetica Neue"/>
                        <a:cs typeface="Helvetica Neue"/>
                        <a:sym typeface="Helvetica Neue"/>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bl>
          </a:graphicData>
        </a:graphic>
      </p:graphicFrame>
      <p:sp>
        <p:nvSpPr>
          <p:cNvPr id="388" name="Google Shape;388;p57"/>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3. Informationen über den Kurs </a:t>
            </a:r>
            <a:endParaRPr sz="2000"/>
          </a:p>
          <a:p>
            <a:pPr marL="0" lvl="0" indent="0" algn="l" rtl="0">
              <a:spcBef>
                <a:spcPts val="0"/>
              </a:spcBef>
              <a:spcAft>
                <a:spcPts val="0"/>
              </a:spcAft>
              <a:buNone/>
            </a:pPr>
            <a:endParaRPr sz="2000"/>
          </a:p>
        </p:txBody>
      </p:sp>
      <p:sp>
        <p:nvSpPr>
          <p:cNvPr id="389" name="Google Shape;389;p57"/>
          <p:cNvSpPr txBox="1"/>
          <p:nvPr/>
        </p:nvSpPr>
        <p:spPr>
          <a:xfrm>
            <a:off x="919075" y="907350"/>
            <a:ext cx="2270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accent3"/>
                </a:solidFill>
                <a:latin typeface="Helvetica Neue"/>
                <a:ea typeface="Helvetica Neue"/>
                <a:cs typeface="Helvetica Neue"/>
                <a:sym typeface="Helvetica Neue"/>
              </a:rPr>
              <a:t>Kursplan</a:t>
            </a:r>
            <a:endParaRPr sz="2000" b="1">
              <a:solidFill>
                <a:schemeClr val="accent3"/>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8"/>
          <p:cNvSpPr txBox="1">
            <a:spLocks noGrp="1"/>
          </p:cNvSpPr>
          <p:nvPr>
            <p:ph type="body" idx="1"/>
          </p:nvPr>
        </p:nvSpPr>
        <p:spPr>
          <a:xfrm>
            <a:off x="5342800" y="1294950"/>
            <a:ext cx="3396300" cy="2553600"/>
          </a:xfrm>
          <a:prstGeom prst="rect">
            <a:avLst/>
          </a:prstGeom>
        </p:spPr>
        <p:txBody>
          <a:bodyPr spcFirstLastPara="1" wrap="square" lIns="91425" tIns="91425" rIns="91425" bIns="91425" anchor="ctr" anchorCtr="0">
            <a:normAutofit fontScale="92500" lnSpcReduction="20000"/>
          </a:bodyPr>
          <a:lstStyle/>
          <a:p>
            <a:pPr marL="0" lvl="0" indent="0" algn="l" rtl="0">
              <a:lnSpc>
                <a:spcPct val="140000"/>
              </a:lnSpc>
              <a:spcBef>
                <a:spcPts val="0"/>
              </a:spcBef>
              <a:spcAft>
                <a:spcPts val="0"/>
              </a:spcAft>
              <a:buNone/>
            </a:pPr>
            <a:r>
              <a:rPr lang="en" sz="1400">
                <a:solidFill>
                  <a:srgbClr val="04083C"/>
                </a:solidFill>
              </a:rPr>
              <a:t>Sei ein </a:t>
            </a:r>
            <a:r>
              <a:rPr lang="en" sz="1400" b="1">
                <a:solidFill>
                  <a:srgbClr val="04083C"/>
                </a:solidFill>
              </a:rPr>
              <a:t>team player! </a:t>
            </a:r>
            <a:endParaRPr sz="1400" b="1">
              <a:solidFill>
                <a:srgbClr val="04083C"/>
              </a:solidFill>
            </a:endParaRPr>
          </a:p>
          <a:p>
            <a:pPr marL="0" lvl="0" indent="0" algn="l" rtl="0">
              <a:lnSpc>
                <a:spcPct val="140000"/>
              </a:lnSpc>
              <a:spcBef>
                <a:spcPts val="0"/>
              </a:spcBef>
              <a:spcAft>
                <a:spcPts val="0"/>
              </a:spcAft>
              <a:buNone/>
            </a:pPr>
            <a:endParaRPr sz="1400" b="1">
              <a:solidFill>
                <a:srgbClr val="04083C"/>
              </a:solidFill>
            </a:endParaRPr>
          </a:p>
          <a:p>
            <a:pPr marL="0" lvl="0" indent="0" algn="l" rtl="0">
              <a:lnSpc>
                <a:spcPct val="140000"/>
              </a:lnSpc>
              <a:spcBef>
                <a:spcPts val="0"/>
              </a:spcBef>
              <a:spcAft>
                <a:spcPts val="0"/>
              </a:spcAft>
              <a:buNone/>
            </a:pPr>
            <a:r>
              <a:rPr lang="en" sz="1400" b="1">
                <a:solidFill>
                  <a:srgbClr val="04083C"/>
                </a:solidFill>
              </a:rPr>
              <a:t>Beteilige dich</a:t>
            </a:r>
            <a:r>
              <a:rPr lang="en" sz="1400">
                <a:solidFill>
                  <a:srgbClr val="04083C"/>
                </a:solidFill>
              </a:rPr>
              <a:t> an Diskussionen  </a:t>
            </a:r>
            <a:endParaRPr sz="1400">
              <a:solidFill>
                <a:srgbClr val="04083C"/>
              </a:solidFill>
            </a:endParaRPr>
          </a:p>
          <a:p>
            <a:pPr marL="0" lvl="0" indent="0" algn="l" rtl="0">
              <a:lnSpc>
                <a:spcPct val="140000"/>
              </a:lnSpc>
              <a:spcBef>
                <a:spcPts val="0"/>
              </a:spcBef>
              <a:spcAft>
                <a:spcPts val="0"/>
              </a:spcAft>
              <a:buNone/>
            </a:pPr>
            <a:endParaRPr sz="1400">
              <a:solidFill>
                <a:srgbClr val="04083C"/>
              </a:solidFill>
            </a:endParaRPr>
          </a:p>
          <a:p>
            <a:pPr marL="0" lvl="0" indent="0" algn="l" rtl="0">
              <a:lnSpc>
                <a:spcPct val="140000"/>
              </a:lnSpc>
              <a:spcBef>
                <a:spcPts val="0"/>
              </a:spcBef>
              <a:spcAft>
                <a:spcPts val="0"/>
              </a:spcAft>
              <a:buNone/>
            </a:pPr>
            <a:r>
              <a:rPr lang="en" sz="1400" b="1">
                <a:solidFill>
                  <a:srgbClr val="04083C"/>
                </a:solidFill>
              </a:rPr>
              <a:t>Stelle dein Mikrofon aus,</a:t>
            </a:r>
            <a:r>
              <a:rPr lang="en" sz="1400">
                <a:solidFill>
                  <a:srgbClr val="04083C"/>
                </a:solidFill>
              </a:rPr>
              <a:t> wenn du nicht redest.</a:t>
            </a:r>
            <a:endParaRPr sz="1400">
              <a:solidFill>
                <a:srgbClr val="04083C"/>
              </a:solidFill>
            </a:endParaRPr>
          </a:p>
          <a:p>
            <a:pPr marL="0" lvl="0" indent="0" algn="l" rtl="0">
              <a:lnSpc>
                <a:spcPct val="140000"/>
              </a:lnSpc>
              <a:spcBef>
                <a:spcPts val="0"/>
              </a:spcBef>
              <a:spcAft>
                <a:spcPts val="0"/>
              </a:spcAft>
              <a:buNone/>
            </a:pPr>
            <a:endParaRPr sz="1400">
              <a:solidFill>
                <a:srgbClr val="04083C"/>
              </a:solidFill>
            </a:endParaRPr>
          </a:p>
          <a:p>
            <a:pPr marL="0" lvl="0" indent="0" algn="l" rtl="0">
              <a:lnSpc>
                <a:spcPct val="140000"/>
              </a:lnSpc>
              <a:spcBef>
                <a:spcPts val="0"/>
              </a:spcBef>
              <a:spcAft>
                <a:spcPts val="0"/>
              </a:spcAft>
              <a:buNone/>
            </a:pPr>
            <a:r>
              <a:rPr lang="en" sz="1400">
                <a:solidFill>
                  <a:srgbClr val="04083C"/>
                </a:solidFill>
              </a:rPr>
              <a:t>Schalte deine </a:t>
            </a:r>
            <a:r>
              <a:rPr lang="en" sz="1400" b="1">
                <a:solidFill>
                  <a:srgbClr val="04083C"/>
                </a:solidFill>
              </a:rPr>
              <a:t>Kamera</a:t>
            </a:r>
            <a:r>
              <a:rPr lang="en" sz="1400">
                <a:solidFill>
                  <a:srgbClr val="04083C"/>
                </a:solidFill>
              </a:rPr>
              <a:t> ein - es ist viel schöner, mit Gesichtern zu sprechen als mit schwarzen Kästchen.</a:t>
            </a:r>
            <a:endParaRPr sz="900"/>
          </a:p>
        </p:txBody>
      </p:sp>
      <p:sp>
        <p:nvSpPr>
          <p:cNvPr id="395" name="Google Shape;395;p58"/>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Leitfaden </a:t>
            </a:r>
            <a:endParaRPr/>
          </a:p>
          <a:p>
            <a:pPr marL="0" lvl="0" indent="0" algn="l" rtl="0">
              <a:spcBef>
                <a:spcPts val="0"/>
              </a:spcBef>
              <a:spcAft>
                <a:spcPts val="0"/>
              </a:spcAft>
              <a:buNone/>
            </a:pPr>
            <a:r>
              <a:rPr lang="en"/>
              <a:t>zum Erfolg</a:t>
            </a:r>
            <a:endParaRPr/>
          </a:p>
        </p:txBody>
      </p:sp>
      <p:pic>
        <p:nvPicPr>
          <p:cNvPr id="396" name="Google Shape;396;p58"/>
          <p:cNvPicPr preferRelativeResize="0"/>
          <p:nvPr/>
        </p:nvPicPr>
        <p:blipFill>
          <a:blip r:embed="rId3">
            <a:alphaModFix/>
          </a:blip>
          <a:stretch>
            <a:fillRect/>
          </a:stretch>
        </p:blipFill>
        <p:spPr>
          <a:xfrm>
            <a:off x="4792100" y="1241450"/>
            <a:ext cx="392250" cy="392250"/>
          </a:xfrm>
          <a:prstGeom prst="rect">
            <a:avLst/>
          </a:prstGeom>
          <a:noFill/>
          <a:ln>
            <a:noFill/>
          </a:ln>
        </p:spPr>
      </p:pic>
      <p:pic>
        <p:nvPicPr>
          <p:cNvPr id="397" name="Google Shape;397;p58"/>
          <p:cNvPicPr preferRelativeResize="0"/>
          <p:nvPr/>
        </p:nvPicPr>
        <p:blipFill>
          <a:blip r:embed="rId4">
            <a:alphaModFix/>
          </a:blip>
          <a:stretch>
            <a:fillRect/>
          </a:stretch>
        </p:blipFill>
        <p:spPr>
          <a:xfrm>
            <a:off x="4792100" y="1778200"/>
            <a:ext cx="392250" cy="392250"/>
          </a:xfrm>
          <a:prstGeom prst="rect">
            <a:avLst/>
          </a:prstGeom>
          <a:noFill/>
          <a:ln>
            <a:noFill/>
          </a:ln>
        </p:spPr>
      </p:pic>
      <p:pic>
        <p:nvPicPr>
          <p:cNvPr id="398" name="Google Shape;398;p58"/>
          <p:cNvPicPr preferRelativeResize="0"/>
          <p:nvPr/>
        </p:nvPicPr>
        <p:blipFill>
          <a:blip r:embed="rId5">
            <a:alphaModFix/>
          </a:blip>
          <a:stretch>
            <a:fillRect/>
          </a:stretch>
        </p:blipFill>
        <p:spPr>
          <a:xfrm>
            <a:off x="4807913" y="2314962"/>
            <a:ext cx="360625" cy="360625"/>
          </a:xfrm>
          <a:prstGeom prst="rect">
            <a:avLst/>
          </a:prstGeom>
          <a:noFill/>
          <a:ln>
            <a:noFill/>
          </a:ln>
        </p:spPr>
      </p:pic>
      <p:pic>
        <p:nvPicPr>
          <p:cNvPr id="399" name="Google Shape;399;p58"/>
          <p:cNvPicPr preferRelativeResize="0"/>
          <p:nvPr/>
        </p:nvPicPr>
        <p:blipFill>
          <a:blip r:embed="rId6">
            <a:alphaModFix/>
          </a:blip>
          <a:stretch>
            <a:fillRect/>
          </a:stretch>
        </p:blipFill>
        <p:spPr>
          <a:xfrm>
            <a:off x="4807936" y="3076725"/>
            <a:ext cx="317700" cy="317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a:xfrm>
            <a:off x="919075" y="884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a:t>Leitfaden zum Erfolg</a:t>
            </a:r>
            <a:endParaRPr/>
          </a:p>
        </p:txBody>
      </p:sp>
      <p:pic>
        <p:nvPicPr>
          <p:cNvPr id="405" name="Google Shape;405;p59"/>
          <p:cNvPicPr preferRelativeResize="0"/>
          <p:nvPr/>
        </p:nvPicPr>
        <p:blipFill>
          <a:blip r:embed="rId3">
            <a:alphaModFix/>
          </a:blip>
          <a:stretch>
            <a:fillRect/>
          </a:stretch>
        </p:blipFill>
        <p:spPr>
          <a:xfrm rot="10800000">
            <a:off x="5501698" y="3315099"/>
            <a:ext cx="3642301" cy="1917226"/>
          </a:xfrm>
          <a:prstGeom prst="rect">
            <a:avLst/>
          </a:prstGeom>
          <a:noFill/>
          <a:ln>
            <a:noFill/>
          </a:ln>
        </p:spPr>
      </p:pic>
      <p:pic>
        <p:nvPicPr>
          <p:cNvPr id="406" name="Google Shape;406;p59"/>
          <p:cNvPicPr preferRelativeResize="0"/>
          <p:nvPr/>
        </p:nvPicPr>
        <p:blipFill>
          <a:blip r:embed="rId4">
            <a:alphaModFix/>
          </a:blip>
          <a:stretch>
            <a:fillRect/>
          </a:stretch>
        </p:blipFill>
        <p:spPr>
          <a:xfrm>
            <a:off x="7025800" y="931300"/>
            <a:ext cx="1940350" cy="3685849"/>
          </a:xfrm>
          <a:prstGeom prst="rect">
            <a:avLst/>
          </a:prstGeom>
          <a:noFill/>
          <a:ln>
            <a:noFill/>
          </a:ln>
        </p:spPr>
      </p:pic>
      <p:sp>
        <p:nvSpPr>
          <p:cNvPr id="407" name="Google Shape;407;p59"/>
          <p:cNvSpPr txBox="1">
            <a:spLocks noGrp="1"/>
          </p:cNvSpPr>
          <p:nvPr>
            <p:ph type="body" idx="1"/>
          </p:nvPr>
        </p:nvSpPr>
        <p:spPr>
          <a:xfrm>
            <a:off x="919075" y="1753850"/>
            <a:ext cx="3087600" cy="281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 Nutze deine Chance</a:t>
            </a:r>
            <a:endParaRPr sz="1400" b="1"/>
          </a:p>
          <a:p>
            <a:pPr marL="0" lvl="0" indent="0" algn="l" rtl="0">
              <a:spcBef>
                <a:spcPts val="1200"/>
              </a:spcBef>
              <a:spcAft>
                <a:spcPts val="0"/>
              </a:spcAft>
              <a:buNone/>
            </a:pPr>
            <a:r>
              <a:rPr lang="en" sz="1200"/>
              <a:t>Stelle Fragen an die Lehrkräfte und Mitstudierende, um das Verständnis zu vertiefen.</a:t>
            </a:r>
            <a:endParaRPr sz="1200"/>
          </a:p>
          <a:p>
            <a:pPr marL="0" lvl="0" indent="0" algn="l" rtl="0">
              <a:spcBef>
                <a:spcPts val="1200"/>
              </a:spcBef>
              <a:spcAft>
                <a:spcPts val="0"/>
              </a:spcAft>
              <a:buNone/>
            </a:pPr>
            <a:r>
              <a:rPr lang="en" sz="1200"/>
              <a:t>Reflektiere das Gehörte und Gelernte, um dein Wissen und deine Fähigkeiten zu festigen.</a:t>
            </a:r>
            <a:endParaRPr sz="1200"/>
          </a:p>
          <a:p>
            <a:pPr marL="0" lvl="0" indent="0" algn="l" rtl="0">
              <a:spcBef>
                <a:spcPts val="1200"/>
              </a:spcBef>
              <a:spcAft>
                <a:spcPts val="1200"/>
              </a:spcAft>
              <a:buNone/>
            </a:pPr>
            <a:endParaRPr/>
          </a:p>
        </p:txBody>
      </p:sp>
      <p:sp>
        <p:nvSpPr>
          <p:cNvPr id="408" name="Google Shape;408;p59"/>
          <p:cNvSpPr txBox="1">
            <a:spLocks noGrp="1"/>
          </p:cNvSpPr>
          <p:nvPr>
            <p:ph type="body" idx="2"/>
          </p:nvPr>
        </p:nvSpPr>
        <p:spPr>
          <a:xfrm>
            <a:off x="4385650" y="1753850"/>
            <a:ext cx="3087600" cy="281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 Es gibt keine dummen Fragen</a:t>
            </a:r>
            <a:endParaRPr sz="1400" b="1"/>
          </a:p>
          <a:p>
            <a:pPr marL="0" lvl="0" indent="0" algn="l" rtl="0">
              <a:spcBef>
                <a:spcPts val="1200"/>
              </a:spcBef>
              <a:spcAft>
                <a:spcPts val="0"/>
              </a:spcAft>
              <a:buNone/>
            </a:pPr>
            <a:r>
              <a:rPr lang="en" sz="1200"/>
              <a:t>Wir lernen alle gemeinsam neue und komplexe Themen. Jeder hat unterschiedliche Gedanken und Fragen. Manchmal fallen manche Theorien der einen Person leichter als der anderen. </a:t>
            </a:r>
            <a:endParaRPr sz="1200"/>
          </a:p>
          <a:p>
            <a:pPr marL="0" lvl="0" indent="0" algn="l" rtl="0">
              <a:spcBef>
                <a:spcPts val="1200"/>
              </a:spcBef>
              <a:spcAft>
                <a:spcPts val="1200"/>
              </a:spcAft>
              <a:buNone/>
            </a:pPr>
            <a:r>
              <a:rPr lang="en" sz="1200"/>
              <a:t>Alle Fragen sind willkommen und können auch für andere Studierende hilfreich sein.</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p:nvPr/>
        </p:nvSpPr>
        <p:spPr>
          <a:xfrm>
            <a:off x="3084000" y="1841500"/>
            <a:ext cx="5414100" cy="138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rgbClr val="04083C"/>
                </a:solidFill>
                <a:latin typeface="Helvetica Neue"/>
                <a:ea typeface="Helvetica Neue"/>
                <a:cs typeface="Helvetica Neue"/>
                <a:sym typeface="Helvetica Neue"/>
              </a:rPr>
              <a:t>→ Gehe von guten Absichten aus</a:t>
            </a:r>
            <a:endParaRPr b="1">
              <a:solidFill>
                <a:srgbClr val="04083C"/>
              </a:solidFill>
              <a:latin typeface="Helvetica Neue"/>
              <a:ea typeface="Helvetica Neue"/>
              <a:cs typeface="Helvetica Neue"/>
              <a:sym typeface="Helvetica Neue"/>
            </a:endParaRPr>
          </a:p>
          <a:p>
            <a:pPr marL="0" lvl="0" indent="0" algn="l" rtl="0">
              <a:lnSpc>
                <a:spcPct val="115000"/>
              </a:lnSpc>
              <a:spcBef>
                <a:spcPts val="1000"/>
              </a:spcBef>
              <a:spcAft>
                <a:spcPts val="0"/>
              </a:spcAft>
              <a:buNone/>
            </a:pPr>
            <a:r>
              <a:rPr lang="en" sz="1200">
                <a:solidFill>
                  <a:srgbClr val="04083C"/>
                </a:solidFill>
                <a:latin typeface="Helvetica Neue"/>
                <a:ea typeface="Helvetica Neue"/>
                <a:cs typeface="Helvetica Neue"/>
                <a:sym typeface="Helvetica Neue"/>
              </a:rPr>
              <a:t>Unsere Kurse sind ist in vielerlei Hinsicht vielfältig und viele von uns haben Deutsch nicht als Muttersprache! Wenn also etwas in der Kommunikation falsch rüberkommt, versuche, von guten Absichten auszugehen und frage nach dem Grund, bevor die Dinge persönlich genommen werden!</a:t>
            </a:r>
            <a:endParaRPr sz="1200">
              <a:solidFill>
                <a:srgbClr val="04083C"/>
              </a:solidFill>
              <a:latin typeface="Helvetica Neue"/>
              <a:ea typeface="Helvetica Neue"/>
              <a:cs typeface="Helvetica Neue"/>
              <a:sym typeface="Helvetica Neue"/>
            </a:endParaRPr>
          </a:p>
        </p:txBody>
      </p:sp>
      <p:sp>
        <p:nvSpPr>
          <p:cNvPr id="414" name="Google Shape;414;p60"/>
          <p:cNvSpPr txBox="1">
            <a:spLocks noGrp="1"/>
          </p:cNvSpPr>
          <p:nvPr>
            <p:ph type="title"/>
          </p:nvPr>
        </p:nvSpPr>
        <p:spPr>
          <a:xfrm>
            <a:off x="3084000" y="1176400"/>
            <a:ext cx="5819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35357"/>
              <a:buFont typeface="Arial"/>
              <a:buNone/>
            </a:pPr>
            <a:r>
              <a:rPr lang="en"/>
              <a:t>Leitfaden zum Erfolg</a:t>
            </a:r>
            <a:endParaRPr/>
          </a:p>
        </p:txBody>
      </p:sp>
      <p:sp>
        <p:nvSpPr>
          <p:cNvPr id="415" name="Google Shape;415;p60"/>
          <p:cNvSpPr txBox="1"/>
          <p:nvPr/>
        </p:nvSpPr>
        <p:spPr>
          <a:xfrm>
            <a:off x="2597400" y="3434675"/>
            <a:ext cx="5900700" cy="1382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0"/>
              </a:spcAft>
              <a:buNone/>
            </a:pPr>
            <a:r>
              <a:rPr lang="en" b="1">
                <a:solidFill>
                  <a:srgbClr val="04083C"/>
                </a:solidFill>
                <a:latin typeface="Helvetica Neue"/>
                <a:ea typeface="Helvetica Neue"/>
                <a:cs typeface="Helvetica Neue"/>
                <a:sym typeface="Helvetica Neue"/>
              </a:rPr>
              <a:t>→ Tritt vor, tritt zurück</a:t>
            </a:r>
            <a:endParaRPr b="1">
              <a:solidFill>
                <a:srgbClr val="04083C"/>
              </a:solidFill>
              <a:latin typeface="Helvetica Neue"/>
              <a:ea typeface="Helvetica Neue"/>
              <a:cs typeface="Helvetica Neue"/>
              <a:sym typeface="Helvetica Neue"/>
            </a:endParaRPr>
          </a:p>
          <a:p>
            <a:pPr marL="457200" lvl="0" indent="0" algn="l" rtl="0">
              <a:lnSpc>
                <a:spcPct val="115000"/>
              </a:lnSpc>
              <a:spcBef>
                <a:spcPts val="1000"/>
              </a:spcBef>
              <a:spcAft>
                <a:spcPts val="0"/>
              </a:spcAft>
              <a:buNone/>
            </a:pPr>
            <a:r>
              <a:rPr lang="en" sz="1200">
                <a:solidFill>
                  <a:srgbClr val="04083C"/>
                </a:solidFill>
                <a:latin typeface="Helvetica Neue"/>
                <a:ea typeface="Helvetica Neue"/>
                <a:cs typeface="Helvetica Neue"/>
                <a:sym typeface="Helvetica Neue"/>
              </a:rPr>
              <a:t>Um sicherzustellen, dass jede Person zu Wort kommt, solltest du darauf achten, wie oft du dich an Diskussionen beteiligst. Wenn du bemerkst, dass jemand nicht das Wort ergreift, versuche, ein wenig Raum zu geben, damit die Ideen aller gehört werden können!</a:t>
            </a:r>
            <a:endParaRPr sz="1200">
              <a:latin typeface="Helvetica Neue"/>
              <a:ea typeface="Helvetica Neue"/>
              <a:cs typeface="Helvetica Neue"/>
              <a:sym typeface="Helvetica Neue"/>
            </a:endParaRPr>
          </a:p>
        </p:txBody>
      </p:sp>
      <p:pic>
        <p:nvPicPr>
          <p:cNvPr id="416" name="Google Shape;416;p60"/>
          <p:cNvPicPr preferRelativeResize="0"/>
          <p:nvPr/>
        </p:nvPicPr>
        <p:blipFill>
          <a:blip r:embed="rId3">
            <a:alphaModFix/>
          </a:blip>
          <a:stretch>
            <a:fillRect/>
          </a:stretch>
        </p:blipFill>
        <p:spPr>
          <a:xfrm rot="10800000">
            <a:off x="-558302" y="3306574"/>
            <a:ext cx="3642301" cy="1917226"/>
          </a:xfrm>
          <a:prstGeom prst="rect">
            <a:avLst/>
          </a:prstGeom>
          <a:noFill/>
          <a:ln>
            <a:noFill/>
          </a:ln>
        </p:spPr>
      </p:pic>
      <p:pic>
        <p:nvPicPr>
          <p:cNvPr id="417" name="Google Shape;417;p60"/>
          <p:cNvPicPr preferRelativeResize="0"/>
          <p:nvPr/>
        </p:nvPicPr>
        <p:blipFill>
          <a:blip r:embed="rId4">
            <a:alphaModFix/>
          </a:blip>
          <a:stretch>
            <a:fillRect/>
          </a:stretch>
        </p:blipFill>
        <p:spPr>
          <a:xfrm flipH="1">
            <a:off x="379300" y="1282425"/>
            <a:ext cx="2218100" cy="2906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1"/>
          <p:cNvSpPr txBox="1">
            <a:spLocks noGrp="1"/>
          </p:cNvSpPr>
          <p:nvPr>
            <p:ph type="title"/>
          </p:nvPr>
        </p:nvSpPr>
        <p:spPr>
          <a:xfrm>
            <a:off x="914400" y="1176400"/>
            <a:ext cx="7989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Leitfaden zum Erfolg</a:t>
            </a:r>
            <a:endParaRPr/>
          </a:p>
        </p:txBody>
      </p:sp>
      <p:sp>
        <p:nvSpPr>
          <p:cNvPr id="423" name="Google Shape;423;p61"/>
          <p:cNvSpPr txBox="1"/>
          <p:nvPr/>
        </p:nvSpPr>
        <p:spPr>
          <a:xfrm>
            <a:off x="914400" y="1825200"/>
            <a:ext cx="2868600" cy="14223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Um das Beste aus dem Kurs herauszuholen, ist es </a:t>
            </a:r>
            <a:r>
              <a:rPr lang="en" b="1">
                <a:latin typeface="Helvetica Neue"/>
                <a:ea typeface="Helvetica Neue"/>
                <a:cs typeface="Helvetica Neue"/>
                <a:sym typeface="Helvetica Neue"/>
              </a:rPr>
              <a:t>wichtig, dass du dich engagierst </a:t>
            </a:r>
            <a:r>
              <a:rPr lang="en">
                <a:latin typeface="Helvetica Neue"/>
                <a:ea typeface="Helvetica Neue"/>
                <a:cs typeface="Helvetica Neue"/>
                <a:sym typeface="Helvetica Neue"/>
              </a:rPr>
              <a:t>und mitmachst.</a:t>
            </a:r>
            <a:endParaRPr>
              <a:latin typeface="Helvetica Neue"/>
              <a:ea typeface="Helvetica Neue"/>
              <a:cs typeface="Helvetica Neue"/>
              <a:sym typeface="Helvetica Neue"/>
            </a:endParaRPr>
          </a:p>
          <a:p>
            <a:pPr marL="457200" lvl="0" indent="0" algn="ctr" rtl="0">
              <a:lnSpc>
                <a:spcPct val="150000"/>
              </a:lnSpc>
              <a:spcBef>
                <a:spcPts val="0"/>
              </a:spcBef>
              <a:spcAft>
                <a:spcPts val="0"/>
              </a:spcAft>
              <a:buNone/>
            </a:pPr>
            <a:endParaRPr sz="1600" b="1">
              <a:solidFill>
                <a:srgbClr val="04083C"/>
              </a:solidFill>
              <a:latin typeface="Helvetica Neue"/>
              <a:ea typeface="Helvetica Neue"/>
              <a:cs typeface="Helvetica Neue"/>
              <a:sym typeface="Helvetica Neue"/>
            </a:endParaRPr>
          </a:p>
        </p:txBody>
      </p:sp>
      <p:sp>
        <p:nvSpPr>
          <p:cNvPr id="424" name="Google Shape;424;p61"/>
          <p:cNvSpPr txBox="1"/>
          <p:nvPr/>
        </p:nvSpPr>
        <p:spPr>
          <a:xfrm>
            <a:off x="5360975" y="1749100"/>
            <a:ext cx="2868600" cy="1391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SzPts val="1400"/>
              <a:buFont typeface="Helvetica Neue"/>
              <a:buChar char="➔"/>
            </a:pPr>
            <a:r>
              <a:rPr lang="en">
                <a:latin typeface="Helvetica Neue"/>
                <a:ea typeface="Helvetica Neue"/>
                <a:cs typeface="Helvetica Neue"/>
                <a:sym typeface="Helvetica Neue"/>
              </a:rPr>
              <a:t>Manchmal ist es nötig, </a:t>
            </a:r>
            <a:r>
              <a:rPr lang="en" b="1">
                <a:latin typeface="Helvetica Neue"/>
                <a:ea typeface="Helvetica Neue"/>
                <a:cs typeface="Helvetica Neue"/>
                <a:sym typeface="Helvetica Neue"/>
              </a:rPr>
              <a:t>Themen</a:t>
            </a:r>
            <a:r>
              <a:rPr lang="en">
                <a:latin typeface="Helvetica Neue"/>
                <a:ea typeface="Helvetica Neue"/>
                <a:cs typeface="Helvetica Neue"/>
                <a:sym typeface="Helvetica Neue"/>
              </a:rPr>
              <a:t> nach dem Unterricht </a:t>
            </a:r>
            <a:r>
              <a:rPr lang="en" b="1">
                <a:latin typeface="Helvetica Neue"/>
                <a:ea typeface="Helvetica Neue"/>
                <a:cs typeface="Helvetica Neue"/>
                <a:sym typeface="Helvetica Neue"/>
              </a:rPr>
              <a:t>zu wiederholen</a:t>
            </a:r>
            <a:r>
              <a:rPr lang="en">
                <a:latin typeface="Helvetica Neue"/>
                <a:ea typeface="Helvetica Neue"/>
                <a:cs typeface="Helvetica Neue"/>
                <a:sym typeface="Helvetica Neue"/>
              </a:rPr>
              <a:t>, z. B. ein zusätzliches Video anzuschauen.</a:t>
            </a:r>
            <a:endParaRPr/>
          </a:p>
        </p:txBody>
      </p:sp>
      <p:pic>
        <p:nvPicPr>
          <p:cNvPr id="425" name="Google Shape;425;p61"/>
          <p:cNvPicPr preferRelativeResize="0"/>
          <p:nvPr/>
        </p:nvPicPr>
        <p:blipFill>
          <a:blip r:embed="rId3">
            <a:alphaModFix/>
          </a:blip>
          <a:stretch>
            <a:fillRect/>
          </a:stretch>
        </p:blipFill>
        <p:spPr>
          <a:xfrm rot="10800000">
            <a:off x="3108399" y="4316700"/>
            <a:ext cx="3120727" cy="1642675"/>
          </a:xfrm>
          <a:prstGeom prst="rect">
            <a:avLst/>
          </a:prstGeom>
          <a:noFill/>
          <a:ln>
            <a:noFill/>
          </a:ln>
        </p:spPr>
      </p:pic>
      <p:pic>
        <p:nvPicPr>
          <p:cNvPr id="426" name="Google Shape;426;p61"/>
          <p:cNvPicPr preferRelativeResize="0"/>
          <p:nvPr/>
        </p:nvPicPr>
        <p:blipFill>
          <a:blip r:embed="rId3">
            <a:alphaModFix/>
          </a:blip>
          <a:stretch>
            <a:fillRect/>
          </a:stretch>
        </p:blipFill>
        <p:spPr>
          <a:xfrm rot="-9156201">
            <a:off x="157798" y="4159574"/>
            <a:ext cx="3120727" cy="1642675"/>
          </a:xfrm>
          <a:prstGeom prst="rect">
            <a:avLst/>
          </a:prstGeom>
          <a:noFill/>
          <a:ln>
            <a:noFill/>
          </a:ln>
        </p:spPr>
      </p:pic>
      <p:pic>
        <p:nvPicPr>
          <p:cNvPr id="427" name="Google Shape;427;p61"/>
          <p:cNvPicPr preferRelativeResize="0"/>
          <p:nvPr/>
        </p:nvPicPr>
        <p:blipFill>
          <a:blip r:embed="rId4">
            <a:alphaModFix/>
          </a:blip>
          <a:stretch>
            <a:fillRect/>
          </a:stretch>
        </p:blipFill>
        <p:spPr>
          <a:xfrm>
            <a:off x="3857877" y="2326724"/>
            <a:ext cx="1428225" cy="2878950"/>
          </a:xfrm>
          <a:prstGeom prst="rect">
            <a:avLst/>
          </a:prstGeom>
          <a:noFill/>
          <a:ln>
            <a:noFill/>
          </a:ln>
        </p:spPr>
      </p:pic>
      <p:pic>
        <p:nvPicPr>
          <p:cNvPr id="428" name="Google Shape;428;p61"/>
          <p:cNvPicPr preferRelativeResize="0"/>
          <p:nvPr/>
        </p:nvPicPr>
        <p:blipFill>
          <a:blip r:embed="rId3">
            <a:alphaModFix/>
          </a:blip>
          <a:stretch>
            <a:fillRect/>
          </a:stretch>
        </p:blipFill>
        <p:spPr>
          <a:xfrm rot="10800000">
            <a:off x="5870649" y="3618150"/>
            <a:ext cx="3120727" cy="1642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2"/>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Erfolgreicher Kursabschluss</a:t>
            </a:r>
            <a:endParaRPr/>
          </a:p>
        </p:txBody>
      </p:sp>
      <p:sp>
        <p:nvSpPr>
          <p:cNvPr id="434" name="Google Shape;434;p62"/>
          <p:cNvSpPr txBox="1">
            <a:spLocks noGrp="1"/>
          </p:cNvSpPr>
          <p:nvPr>
            <p:ph type="body" idx="1"/>
          </p:nvPr>
        </p:nvSpPr>
        <p:spPr>
          <a:xfrm>
            <a:off x="4902100" y="1294950"/>
            <a:ext cx="3837000" cy="2553600"/>
          </a:xfrm>
          <a:prstGeom prst="rect">
            <a:avLst/>
          </a:prstGeom>
        </p:spPr>
        <p:txBody>
          <a:bodyPr spcFirstLastPara="1" wrap="square" lIns="91425" tIns="91425" rIns="91425" bIns="91425" anchor="ctr" anchorCtr="0">
            <a:normAutofit/>
          </a:bodyPr>
          <a:lstStyle/>
          <a:p>
            <a:pPr marL="457200" lvl="0" indent="-304800" algn="l" rtl="0">
              <a:spcBef>
                <a:spcPts val="0"/>
              </a:spcBef>
              <a:spcAft>
                <a:spcPts val="0"/>
              </a:spcAft>
              <a:buClr>
                <a:schemeClr val="accent2"/>
              </a:buClr>
              <a:buSzPts val="1200"/>
              <a:buChar char="✓"/>
            </a:pPr>
            <a:r>
              <a:rPr lang="en" sz="1200"/>
              <a:t>Alle Übungen und Abschlussprojekte einreichen</a:t>
            </a:r>
            <a:endParaRPr sz="1200"/>
          </a:p>
          <a:p>
            <a:pPr marL="457200" lvl="0" indent="-304800" algn="l" rtl="0">
              <a:spcBef>
                <a:spcPts val="1000"/>
              </a:spcBef>
              <a:spcAft>
                <a:spcPts val="0"/>
              </a:spcAft>
              <a:buClr>
                <a:schemeClr val="accent2"/>
              </a:buClr>
              <a:buSzPts val="1200"/>
              <a:buChar char="✓"/>
            </a:pPr>
            <a:r>
              <a:rPr lang="en" sz="1200"/>
              <a:t>Deadlines werden eingehalten</a:t>
            </a:r>
            <a:endParaRPr sz="1200"/>
          </a:p>
          <a:p>
            <a:pPr marL="457200" lvl="0" indent="-304800" algn="l" rtl="0">
              <a:spcBef>
                <a:spcPts val="1000"/>
              </a:spcBef>
              <a:spcAft>
                <a:spcPts val="0"/>
              </a:spcAft>
              <a:buClr>
                <a:schemeClr val="accent2"/>
              </a:buClr>
              <a:buSzPts val="1200"/>
              <a:buChar char="✓"/>
            </a:pPr>
            <a:r>
              <a:rPr lang="en" sz="1200"/>
              <a:t>Aktive Beteiligung</a:t>
            </a:r>
            <a:endParaRPr sz="1200"/>
          </a:p>
          <a:p>
            <a:pPr marL="457200" lvl="0" indent="-304800" algn="l" rtl="0">
              <a:spcBef>
                <a:spcPts val="1000"/>
              </a:spcBef>
              <a:spcAft>
                <a:spcPts val="1000"/>
              </a:spcAft>
              <a:buClr>
                <a:schemeClr val="accent2"/>
              </a:buClr>
              <a:buSzPts val="1200"/>
              <a:buChar char="✓"/>
            </a:pPr>
            <a:r>
              <a:rPr lang="en" sz="1200"/>
              <a:t>Teilnahme am Assessment Test</a:t>
            </a:r>
            <a:endParaRPr sz="1200"/>
          </a:p>
        </p:txBody>
      </p:sp>
      <p:sp>
        <p:nvSpPr>
          <p:cNvPr id="435" name="Google Shape;435;p62"/>
          <p:cNvSpPr txBox="1">
            <a:spLocks noGrp="1"/>
          </p:cNvSpPr>
          <p:nvPr>
            <p:ph type="subTitle" idx="2"/>
          </p:nvPr>
        </p:nvSpPr>
        <p:spPr>
          <a:xfrm>
            <a:off x="914400" y="2669250"/>
            <a:ext cx="3396300"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Wie schließe ich den Kurs </a:t>
            </a:r>
            <a:endParaRPr sz="1400" b="1"/>
          </a:p>
          <a:p>
            <a:pPr marL="0" lvl="0" indent="0" algn="l" rtl="0">
              <a:spcBef>
                <a:spcPts val="0"/>
              </a:spcBef>
              <a:spcAft>
                <a:spcPts val="0"/>
              </a:spcAft>
              <a:buNone/>
            </a:pPr>
            <a:r>
              <a:rPr lang="en" sz="1400" b="1"/>
              <a:t>erfolgreich ab?</a:t>
            </a:r>
            <a:endParaRPr sz="14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3"/>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Das Assessment</a:t>
            </a:r>
            <a:endParaRPr/>
          </a:p>
        </p:txBody>
      </p:sp>
      <p:sp>
        <p:nvSpPr>
          <p:cNvPr id="441" name="Google Shape;441;p63"/>
          <p:cNvSpPr txBox="1">
            <a:spLocks noGrp="1"/>
          </p:cNvSpPr>
          <p:nvPr>
            <p:ph type="body" idx="1"/>
          </p:nvPr>
        </p:nvSpPr>
        <p:spPr>
          <a:xfrm>
            <a:off x="4902100" y="801350"/>
            <a:ext cx="3837000" cy="3783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200" b="1"/>
              <a:t>Schriftlicher Teil:</a:t>
            </a:r>
            <a:endParaRPr sz="1200" b="1"/>
          </a:p>
          <a:p>
            <a:pPr marL="457200" lvl="0" indent="-304800" algn="l" rtl="0">
              <a:spcBef>
                <a:spcPts val="1200"/>
              </a:spcBef>
              <a:spcAft>
                <a:spcPts val="0"/>
              </a:spcAft>
              <a:buSzPts val="1200"/>
              <a:buChar char="●"/>
            </a:pPr>
            <a:r>
              <a:rPr lang="en" sz="1200"/>
              <a:t>Motivationsschreiben (Sprache &amp; Motivation)</a:t>
            </a:r>
            <a:endParaRPr sz="1200"/>
          </a:p>
          <a:p>
            <a:pPr marL="457200" lvl="0" indent="-304800" algn="l" rtl="0">
              <a:spcBef>
                <a:spcPts val="0"/>
              </a:spcBef>
              <a:spcAft>
                <a:spcPts val="0"/>
              </a:spcAft>
              <a:buSzPts val="1200"/>
              <a:buChar char="●"/>
            </a:pPr>
            <a:r>
              <a:rPr lang="en" sz="1200"/>
              <a:t>Matheaufgabe (Logisches Denken)</a:t>
            </a:r>
            <a:endParaRPr sz="1200"/>
          </a:p>
          <a:p>
            <a:pPr marL="0" lvl="0" indent="0" algn="l" rtl="0">
              <a:spcBef>
                <a:spcPts val="1200"/>
              </a:spcBef>
              <a:spcAft>
                <a:spcPts val="0"/>
              </a:spcAft>
              <a:buNone/>
            </a:pPr>
            <a:r>
              <a:rPr lang="en" sz="1200" b="1"/>
              <a:t>Mündlicher Teil:</a:t>
            </a:r>
            <a:endParaRPr sz="1200" b="1"/>
          </a:p>
          <a:p>
            <a:pPr marL="457200" lvl="0" indent="-304800" algn="l" rtl="0">
              <a:spcBef>
                <a:spcPts val="1200"/>
              </a:spcBef>
              <a:spcAft>
                <a:spcPts val="0"/>
              </a:spcAft>
              <a:buSzPts val="1200"/>
              <a:buChar char="●"/>
            </a:pPr>
            <a:r>
              <a:rPr lang="en" sz="1200"/>
              <a:t>1:1 Gespräch mit einer Lehrkraft </a:t>
            </a:r>
            <a:endParaRPr sz="1200"/>
          </a:p>
          <a:p>
            <a:pPr marL="457200" lvl="0" indent="-304800" algn="l" rtl="0">
              <a:spcBef>
                <a:spcPts val="0"/>
              </a:spcBef>
              <a:spcAft>
                <a:spcPts val="0"/>
              </a:spcAft>
              <a:buSzPts val="1200"/>
              <a:buChar char="●"/>
            </a:pPr>
            <a:r>
              <a:rPr lang="en" sz="1200"/>
              <a:t>digitale Grundkenntnisse</a:t>
            </a:r>
            <a:endParaRPr sz="1200"/>
          </a:p>
          <a:p>
            <a:pPr marL="457200" lvl="0" indent="-304800" algn="l" rtl="0">
              <a:spcBef>
                <a:spcPts val="0"/>
              </a:spcBef>
              <a:spcAft>
                <a:spcPts val="0"/>
              </a:spcAft>
              <a:buSzPts val="1200"/>
              <a:buChar char="●"/>
            </a:pPr>
            <a:r>
              <a:rPr lang="en" sz="1200"/>
              <a:t>Umgang mit dem Computer</a:t>
            </a:r>
            <a:endParaRPr sz="1200"/>
          </a:p>
          <a:p>
            <a:pPr marL="457200" lvl="0" indent="0" algn="l" rtl="0">
              <a:spcBef>
                <a:spcPts val="1200"/>
              </a:spcBef>
              <a:spcAft>
                <a:spcPts val="0"/>
              </a:spcAft>
              <a:buNone/>
            </a:pPr>
            <a:endParaRPr sz="1200"/>
          </a:p>
          <a:p>
            <a:pPr marL="0" lvl="0" indent="0" algn="l" rtl="0">
              <a:spcBef>
                <a:spcPts val="1200"/>
              </a:spcBef>
              <a:spcAft>
                <a:spcPts val="1200"/>
              </a:spcAft>
              <a:buNone/>
            </a:pPr>
            <a:r>
              <a:rPr lang="en" sz="1200" b="1">
                <a:solidFill>
                  <a:schemeClr val="accent2"/>
                </a:solidFill>
              </a:rPr>
              <a:t>→ </a:t>
            </a:r>
            <a:r>
              <a:rPr lang="en" sz="1200"/>
              <a:t>hilft uns einzuschätzen, ob ihr die notwendigen Fähigkeiten und Voraussetzungen habt, um den Jahreskurs ohne große Probleme zu absolvieren</a:t>
            </a:r>
            <a:endParaRPr sz="1200"/>
          </a:p>
        </p:txBody>
      </p:sp>
      <p:sp>
        <p:nvSpPr>
          <p:cNvPr id="442" name="Google Shape;442;p63"/>
          <p:cNvSpPr txBox="1">
            <a:spLocks noGrp="1"/>
          </p:cNvSpPr>
          <p:nvPr>
            <p:ph type="subTitle" idx="2"/>
          </p:nvPr>
        </p:nvSpPr>
        <p:spPr>
          <a:xfrm>
            <a:off x="914400" y="2669250"/>
            <a:ext cx="3396300"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a:t>Assessment Test</a:t>
            </a:r>
            <a:endParaRPr sz="14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64"/>
          <p:cNvPicPr preferRelativeResize="0"/>
          <p:nvPr/>
        </p:nvPicPr>
        <p:blipFill>
          <a:blip r:embed="rId3">
            <a:alphaModFix/>
          </a:blip>
          <a:stretch>
            <a:fillRect/>
          </a:stretch>
        </p:blipFill>
        <p:spPr>
          <a:xfrm>
            <a:off x="0" y="0"/>
            <a:ext cx="3185350" cy="5100775"/>
          </a:xfrm>
          <a:prstGeom prst="rect">
            <a:avLst/>
          </a:prstGeom>
          <a:noFill/>
          <a:ln>
            <a:noFill/>
          </a:ln>
        </p:spPr>
      </p:pic>
      <p:sp>
        <p:nvSpPr>
          <p:cNvPr id="448" name="Google Shape;448;p64"/>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solidFill>
                  <a:schemeClr val="lt1"/>
                </a:solidFill>
              </a:rPr>
              <a:t>Evaluation</a:t>
            </a:r>
            <a:endParaRPr sz="3000">
              <a:solidFill>
                <a:schemeClr val="lt1"/>
              </a:solidFill>
            </a:endParaRPr>
          </a:p>
        </p:txBody>
      </p:sp>
      <p:sp>
        <p:nvSpPr>
          <p:cNvPr id="449" name="Google Shape;449;p64"/>
          <p:cNvSpPr txBox="1">
            <a:spLocks noGrp="1"/>
          </p:cNvSpPr>
          <p:nvPr>
            <p:ph type="body" idx="1"/>
          </p:nvPr>
        </p:nvSpPr>
        <p:spPr>
          <a:xfrm>
            <a:off x="4902100" y="652250"/>
            <a:ext cx="3837000" cy="4107300"/>
          </a:xfrm>
          <a:prstGeom prst="rect">
            <a:avLst/>
          </a:prstGeom>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400" b="1">
                <a:solidFill>
                  <a:srgbClr val="000000"/>
                </a:solidFill>
              </a:rPr>
              <a:t>Evaluation wird an die Sachbearbeiter*innen gesendet</a:t>
            </a:r>
            <a:r>
              <a:rPr lang="en" sz="1400" b="1"/>
              <a:t>!</a:t>
            </a:r>
            <a:endParaRPr sz="1400" b="1">
              <a:solidFill>
                <a:srgbClr val="000000"/>
              </a:solidFill>
            </a:endParaRPr>
          </a:p>
          <a:p>
            <a:pPr marL="0" lvl="0" indent="0" algn="l" rtl="0">
              <a:lnSpc>
                <a:spcPct val="150000"/>
              </a:lnSpc>
              <a:spcBef>
                <a:spcPts val="0"/>
              </a:spcBef>
              <a:spcAft>
                <a:spcPts val="0"/>
              </a:spcAft>
              <a:buNone/>
            </a:pPr>
            <a:endParaRPr sz="1200" b="1">
              <a:solidFill>
                <a:srgbClr val="000000"/>
              </a:solidFill>
            </a:endParaRPr>
          </a:p>
          <a:p>
            <a:pPr marL="457200" lvl="0" indent="-304800" algn="l" rtl="0">
              <a:lnSpc>
                <a:spcPct val="150000"/>
              </a:lnSpc>
              <a:spcBef>
                <a:spcPts val="0"/>
              </a:spcBef>
              <a:spcAft>
                <a:spcPts val="0"/>
              </a:spcAft>
              <a:buClr>
                <a:srgbClr val="000000"/>
              </a:buClr>
              <a:buSzPts val="1200"/>
              <a:buFont typeface="Helvetica Neue"/>
              <a:buChar char="●"/>
            </a:pPr>
            <a:r>
              <a:rPr lang="en" sz="1200">
                <a:solidFill>
                  <a:srgbClr val="000000"/>
                </a:solidFill>
              </a:rPr>
              <a:t>WebDev (HTML / CSS Test, Abschlussprojekt)</a:t>
            </a:r>
            <a:endParaRPr sz="1200">
              <a:solidFill>
                <a:srgbClr val="000000"/>
              </a:solidFill>
            </a:endParaRPr>
          </a:p>
          <a:p>
            <a:pPr marL="457200" lvl="0" indent="-304800" algn="l" rtl="0">
              <a:lnSpc>
                <a:spcPct val="150000"/>
              </a:lnSpc>
              <a:spcBef>
                <a:spcPts val="0"/>
              </a:spcBef>
              <a:spcAft>
                <a:spcPts val="0"/>
              </a:spcAft>
              <a:buClr>
                <a:srgbClr val="000000"/>
              </a:buClr>
              <a:buSzPts val="1200"/>
              <a:buFont typeface="Helvetica Neue"/>
              <a:buChar char="●"/>
            </a:pPr>
            <a:r>
              <a:rPr lang="en" sz="1200">
                <a:solidFill>
                  <a:srgbClr val="000000"/>
                </a:solidFill>
              </a:rPr>
              <a:t>Online Marketing (Abschlussprojekt)</a:t>
            </a:r>
            <a:endParaRPr sz="1200">
              <a:solidFill>
                <a:srgbClr val="000000"/>
              </a:solidFill>
            </a:endParaRPr>
          </a:p>
          <a:p>
            <a:pPr marL="457200" lvl="0" indent="-304800" algn="l" rtl="0">
              <a:lnSpc>
                <a:spcPct val="150000"/>
              </a:lnSpc>
              <a:spcBef>
                <a:spcPts val="0"/>
              </a:spcBef>
              <a:spcAft>
                <a:spcPts val="0"/>
              </a:spcAft>
              <a:buClr>
                <a:srgbClr val="000000"/>
              </a:buClr>
              <a:buSzPts val="1200"/>
              <a:buFont typeface="Helvetica Neue"/>
              <a:buChar char="●"/>
            </a:pPr>
            <a:r>
              <a:rPr lang="en" sz="1200">
                <a:solidFill>
                  <a:srgbClr val="000000"/>
                </a:solidFill>
              </a:rPr>
              <a:t>Lernfortschritt / Disziplin / Motivation zum Lernen / aktive Teilnahme</a:t>
            </a:r>
            <a:endParaRPr sz="1200">
              <a:solidFill>
                <a:srgbClr val="000000"/>
              </a:solidFill>
            </a:endParaRPr>
          </a:p>
          <a:p>
            <a:pPr marL="457200" lvl="0" indent="-304800" algn="l" rtl="0">
              <a:lnSpc>
                <a:spcPct val="150000"/>
              </a:lnSpc>
              <a:spcBef>
                <a:spcPts val="0"/>
              </a:spcBef>
              <a:spcAft>
                <a:spcPts val="0"/>
              </a:spcAft>
              <a:buClr>
                <a:srgbClr val="000000"/>
              </a:buClr>
              <a:buSzPts val="1200"/>
              <a:buFont typeface="Arial"/>
              <a:buChar char="●"/>
            </a:pPr>
            <a:r>
              <a:rPr lang="en" sz="1200">
                <a:solidFill>
                  <a:srgbClr val="000000"/>
                </a:solidFill>
              </a:rPr>
              <a:t>Sprachkenntnisse</a:t>
            </a:r>
            <a:endParaRPr sz="1200">
              <a:solidFill>
                <a:srgbClr val="000000"/>
              </a:solidFill>
            </a:endParaRPr>
          </a:p>
          <a:p>
            <a:pPr marL="457200" lvl="0" indent="-304800" algn="l" rtl="0">
              <a:lnSpc>
                <a:spcPct val="150000"/>
              </a:lnSpc>
              <a:spcBef>
                <a:spcPts val="0"/>
              </a:spcBef>
              <a:spcAft>
                <a:spcPts val="0"/>
              </a:spcAft>
              <a:buClr>
                <a:srgbClr val="000000"/>
              </a:buClr>
              <a:buSzPts val="1200"/>
              <a:buFont typeface="Arial"/>
              <a:buChar char="●"/>
            </a:pPr>
            <a:r>
              <a:rPr lang="en" sz="1200">
                <a:solidFill>
                  <a:srgbClr val="000000"/>
                </a:solidFill>
              </a:rPr>
              <a:t>Computerkenntnisse</a:t>
            </a:r>
            <a:endParaRPr sz="1200">
              <a:solidFill>
                <a:srgbClr val="000000"/>
              </a:solidFill>
            </a:endParaRPr>
          </a:p>
          <a:p>
            <a:pPr marL="457200" lvl="0" indent="-304800" algn="l" rtl="0">
              <a:lnSpc>
                <a:spcPct val="150000"/>
              </a:lnSpc>
              <a:spcBef>
                <a:spcPts val="0"/>
              </a:spcBef>
              <a:spcAft>
                <a:spcPts val="0"/>
              </a:spcAft>
              <a:buClr>
                <a:srgbClr val="000000"/>
              </a:buClr>
              <a:buSzPts val="1200"/>
              <a:buFont typeface="Helvetica Neue"/>
              <a:buChar char="●"/>
            </a:pPr>
            <a:r>
              <a:rPr lang="en" sz="1200">
                <a:solidFill>
                  <a:srgbClr val="000000"/>
                </a:solidFill>
              </a:rPr>
              <a:t>Assessment Test</a:t>
            </a:r>
            <a:endParaRPr sz="1200">
              <a:solidFill>
                <a:srgbClr val="000000"/>
              </a:solidFill>
            </a:endParaRPr>
          </a:p>
          <a:p>
            <a:pPr marL="0" lvl="0" indent="0" algn="l" rtl="0">
              <a:lnSpc>
                <a:spcPct val="150000"/>
              </a:lnSpc>
              <a:spcBef>
                <a:spcPts val="0"/>
              </a:spcBef>
              <a:spcAft>
                <a:spcPts val="0"/>
              </a:spcAft>
              <a:buNone/>
            </a:pPr>
            <a:endParaRPr sz="1200">
              <a:solidFill>
                <a:srgbClr val="000000"/>
              </a:solidFill>
            </a:endParaRPr>
          </a:p>
          <a:p>
            <a:pPr marL="0" lvl="0" indent="0" algn="l" rtl="0">
              <a:lnSpc>
                <a:spcPct val="150000"/>
              </a:lnSpc>
              <a:spcBef>
                <a:spcPts val="0"/>
              </a:spcBef>
              <a:spcAft>
                <a:spcPts val="0"/>
              </a:spcAft>
              <a:buNone/>
            </a:pPr>
            <a:endParaRPr sz="12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7"/>
          <p:cNvSpPr/>
          <p:nvPr/>
        </p:nvSpPr>
        <p:spPr>
          <a:xfrm>
            <a:off x="5151475" y="3526025"/>
            <a:ext cx="2906100" cy="774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7"/>
          <p:cNvSpPr txBox="1">
            <a:spLocks noGrp="1"/>
          </p:cNvSpPr>
          <p:nvPr>
            <p:ph type="body" idx="4294967295"/>
          </p:nvPr>
        </p:nvSpPr>
        <p:spPr>
          <a:xfrm>
            <a:off x="4686025" y="3570275"/>
            <a:ext cx="3837000" cy="686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18"/>
              <a:buNone/>
            </a:pPr>
            <a:r>
              <a:rPr lang="en" sz="1125" b="1">
                <a:solidFill>
                  <a:schemeClr val="lt1"/>
                </a:solidFill>
              </a:rPr>
              <a:t>Florian Hahn</a:t>
            </a:r>
            <a:endParaRPr sz="1125" b="1">
              <a:solidFill>
                <a:schemeClr val="lt1"/>
              </a:solidFill>
            </a:endParaRPr>
          </a:p>
          <a:p>
            <a:pPr marL="0" lvl="0" indent="0" algn="ctr" rtl="0">
              <a:lnSpc>
                <a:spcPct val="100000"/>
              </a:lnSpc>
              <a:spcBef>
                <a:spcPts val="0"/>
              </a:spcBef>
              <a:spcAft>
                <a:spcPts val="0"/>
              </a:spcAft>
              <a:buSzPts val="1018"/>
              <a:buNone/>
            </a:pPr>
            <a:r>
              <a:rPr lang="en" sz="1125">
                <a:solidFill>
                  <a:schemeClr val="lt1"/>
                </a:solidFill>
              </a:rPr>
              <a:t>Tool Setup</a:t>
            </a:r>
            <a:endParaRPr sz="1865">
              <a:solidFill>
                <a:srgbClr val="000000"/>
              </a:solidFill>
            </a:endParaRPr>
          </a:p>
        </p:txBody>
      </p:sp>
      <p:grpSp>
        <p:nvGrpSpPr>
          <p:cNvPr id="214" name="Google Shape;214;p47"/>
          <p:cNvGrpSpPr/>
          <p:nvPr/>
        </p:nvGrpSpPr>
        <p:grpSpPr>
          <a:xfrm>
            <a:off x="1001624" y="645428"/>
            <a:ext cx="4214067" cy="980888"/>
            <a:chOff x="255611" y="1127002"/>
            <a:chExt cx="1960304" cy="1413588"/>
          </a:xfrm>
        </p:grpSpPr>
        <p:grpSp>
          <p:nvGrpSpPr>
            <p:cNvPr id="215" name="Google Shape;215;p47"/>
            <p:cNvGrpSpPr/>
            <p:nvPr/>
          </p:nvGrpSpPr>
          <p:grpSpPr>
            <a:xfrm>
              <a:off x="255611" y="1127002"/>
              <a:ext cx="1960205" cy="1413588"/>
              <a:chOff x="4791302" y="294413"/>
              <a:chExt cx="1687505" cy="1413588"/>
            </a:xfrm>
          </p:grpSpPr>
          <p:sp>
            <p:nvSpPr>
              <p:cNvPr id="216" name="Google Shape;216;p47"/>
              <p:cNvSpPr/>
              <p:nvPr/>
            </p:nvSpPr>
            <p:spPr>
              <a:xfrm>
                <a:off x="4791307" y="294413"/>
                <a:ext cx="1687500" cy="93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7"/>
              <p:cNvSpPr/>
              <p:nvPr/>
            </p:nvSpPr>
            <p:spPr>
              <a:xfrm rot="-5400000" flipH="1">
                <a:off x="4791302" y="1224700"/>
                <a:ext cx="483300" cy="483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47"/>
            <p:cNvSpPr/>
            <p:nvPr/>
          </p:nvSpPr>
          <p:spPr>
            <a:xfrm flipH="1">
              <a:off x="1669916" y="1560478"/>
              <a:ext cx="546000" cy="496800"/>
            </a:xfrm>
            <a:prstGeom prst="rtTriangle">
              <a:avLst/>
            </a:prstGeom>
            <a:solidFill>
              <a:srgbClr val="161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47"/>
          <p:cNvSpPr txBox="1"/>
          <p:nvPr/>
        </p:nvSpPr>
        <p:spPr>
          <a:xfrm>
            <a:off x="1204600" y="694825"/>
            <a:ext cx="390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Helvetica Neue"/>
                <a:ea typeface="Helvetica Neue"/>
                <a:cs typeface="Helvetica Neue"/>
                <a:sym typeface="Helvetica Neue"/>
              </a:rPr>
              <a:t>Hi, ich bin:</a:t>
            </a:r>
            <a:endParaRPr sz="2800" b="1">
              <a:solidFill>
                <a:schemeClr val="lt1"/>
              </a:solidFill>
              <a:latin typeface="Helvetica Neue"/>
              <a:ea typeface="Helvetica Neue"/>
              <a:cs typeface="Helvetica Neue"/>
              <a:sym typeface="Helvetica Neue"/>
            </a:endParaRPr>
          </a:p>
        </p:txBody>
      </p:sp>
      <p:cxnSp>
        <p:nvCxnSpPr>
          <p:cNvPr id="220" name="Google Shape;220;p47"/>
          <p:cNvCxnSpPr/>
          <p:nvPr/>
        </p:nvCxnSpPr>
        <p:spPr>
          <a:xfrm rot="10800000" flipH="1">
            <a:off x="2142800" y="4706825"/>
            <a:ext cx="4544700" cy="7200"/>
          </a:xfrm>
          <a:prstGeom prst="straightConnector1">
            <a:avLst/>
          </a:prstGeom>
          <a:noFill/>
          <a:ln w="9525" cap="flat" cmpd="sng">
            <a:solidFill>
              <a:srgbClr val="161638"/>
            </a:solidFill>
            <a:prstDash val="solid"/>
            <a:round/>
            <a:headEnd type="none" w="med" len="med"/>
            <a:tailEnd type="none" w="med" len="med"/>
          </a:ln>
        </p:spPr>
      </p:cxnSp>
      <p:cxnSp>
        <p:nvCxnSpPr>
          <p:cNvPr id="221" name="Google Shape;221;p47"/>
          <p:cNvCxnSpPr/>
          <p:nvPr/>
        </p:nvCxnSpPr>
        <p:spPr>
          <a:xfrm rot="10800000">
            <a:off x="2142800" y="4300925"/>
            <a:ext cx="0" cy="405900"/>
          </a:xfrm>
          <a:prstGeom prst="straightConnector1">
            <a:avLst/>
          </a:prstGeom>
          <a:noFill/>
          <a:ln w="9525" cap="flat" cmpd="sng">
            <a:solidFill>
              <a:srgbClr val="141418"/>
            </a:solidFill>
            <a:prstDash val="solid"/>
            <a:round/>
            <a:headEnd type="none" w="med" len="med"/>
            <a:tailEnd type="none" w="med" len="med"/>
          </a:ln>
        </p:spPr>
      </p:cxnSp>
      <p:cxnSp>
        <p:nvCxnSpPr>
          <p:cNvPr id="222" name="Google Shape;222;p47"/>
          <p:cNvCxnSpPr/>
          <p:nvPr/>
        </p:nvCxnSpPr>
        <p:spPr>
          <a:xfrm rot="10800000">
            <a:off x="6687500" y="4300925"/>
            <a:ext cx="0" cy="405900"/>
          </a:xfrm>
          <a:prstGeom prst="straightConnector1">
            <a:avLst/>
          </a:prstGeom>
          <a:noFill/>
          <a:ln w="9525" cap="flat" cmpd="sng">
            <a:solidFill>
              <a:srgbClr val="141418"/>
            </a:solidFill>
            <a:prstDash val="solid"/>
            <a:round/>
            <a:headEnd type="none" w="med" len="med"/>
            <a:tailEnd type="none" w="med" len="med"/>
          </a:ln>
        </p:spPr>
      </p:cxnSp>
      <p:cxnSp>
        <p:nvCxnSpPr>
          <p:cNvPr id="223" name="Google Shape;223;p47"/>
          <p:cNvCxnSpPr/>
          <p:nvPr/>
        </p:nvCxnSpPr>
        <p:spPr>
          <a:xfrm rot="10800000" flipH="1">
            <a:off x="2142800" y="4706825"/>
            <a:ext cx="4544700" cy="7200"/>
          </a:xfrm>
          <a:prstGeom prst="straightConnector1">
            <a:avLst/>
          </a:prstGeom>
          <a:noFill/>
          <a:ln w="9525" cap="flat" cmpd="sng">
            <a:solidFill>
              <a:srgbClr val="161638"/>
            </a:solidFill>
            <a:prstDash val="solid"/>
            <a:round/>
            <a:headEnd type="none" w="sm" len="sm"/>
            <a:tailEnd type="none" w="sm" len="sm"/>
          </a:ln>
        </p:spPr>
      </p:cxnSp>
      <p:cxnSp>
        <p:nvCxnSpPr>
          <p:cNvPr id="224" name="Google Shape;224;p47"/>
          <p:cNvCxnSpPr/>
          <p:nvPr/>
        </p:nvCxnSpPr>
        <p:spPr>
          <a:xfrm rot="10800000">
            <a:off x="2142800" y="4300925"/>
            <a:ext cx="0" cy="405900"/>
          </a:xfrm>
          <a:prstGeom prst="straightConnector1">
            <a:avLst/>
          </a:prstGeom>
          <a:noFill/>
          <a:ln w="9525" cap="flat" cmpd="sng">
            <a:solidFill>
              <a:srgbClr val="141418"/>
            </a:solidFill>
            <a:prstDash val="solid"/>
            <a:round/>
            <a:headEnd type="none" w="sm" len="sm"/>
            <a:tailEnd type="none" w="sm" len="sm"/>
          </a:ln>
        </p:spPr>
      </p:cxnSp>
      <p:cxnSp>
        <p:nvCxnSpPr>
          <p:cNvPr id="225" name="Google Shape;225;p47"/>
          <p:cNvCxnSpPr/>
          <p:nvPr/>
        </p:nvCxnSpPr>
        <p:spPr>
          <a:xfrm rot="10800000">
            <a:off x="6687500" y="4300925"/>
            <a:ext cx="0" cy="405900"/>
          </a:xfrm>
          <a:prstGeom prst="straightConnector1">
            <a:avLst/>
          </a:prstGeom>
          <a:noFill/>
          <a:ln w="9525" cap="flat" cmpd="sng">
            <a:solidFill>
              <a:srgbClr val="141418"/>
            </a:solidFill>
            <a:prstDash val="solid"/>
            <a:round/>
            <a:headEnd type="none" w="sm" len="sm"/>
            <a:tailEnd type="none" w="sm" len="sm"/>
          </a:ln>
        </p:spPr>
      </p:cxnSp>
      <p:sp>
        <p:nvSpPr>
          <p:cNvPr id="226" name="Google Shape;226;p47"/>
          <p:cNvSpPr/>
          <p:nvPr/>
        </p:nvSpPr>
        <p:spPr>
          <a:xfrm>
            <a:off x="914325" y="3526025"/>
            <a:ext cx="1463700" cy="774900"/>
          </a:xfrm>
          <a:prstGeom prst="rect">
            <a:avLst/>
          </a:prstGeom>
          <a:solidFill>
            <a:srgbClr val="1616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47"/>
          <p:cNvSpPr txBox="1"/>
          <p:nvPr/>
        </p:nvSpPr>
        <p:spPr>
          <a:xfrm>
            <a:off x="914324" y="3644025"/>
            <a:ext cx="1463700" cy="42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25"/>
              <a:buFont typeface="Arial"/>
              <a:buNone/>
            </a:pPr>
            <a:r>
              <a:rPr lang="en" sz="1125" b="1" i="0" u="none" strike="noStrike" cap="none">
                <a:solidFill>
                  <a:srgbClr val="FFFFFF"/>
                </a:solidFill>
                <a:latin typeface="Helvetica Neue"/>
                <a:ea typeface="Helvetica Neue"/>
                <a:cs typeface="Helvetica Neue"/>
                <a:sym typeface="Helvetica Neue"/>
              </a:rPr>
              <a:t>Lilly Lehmann</a:t>
            </a:r>
            <a:endParaRPr sz="1125" b="1" i="0" u="none" strike="noStrike" cap="none">
              <a:solidFill>
                <a:srgbClr val="FFFFFF"/>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125"/>
              <a:buFont typeface="Arial"/>
              <a:buNone/>
            </a:pPr>
            <a:r>
              <a:rPr lang="en" sz="1125" b="0" i="0" u="none" strike="noStrike" cap="none">
                <a:solidFill>
                  <a:srgbClr val="FFFFFF"/>
                </a:solidFill>
                <a:latin typeface="Helvetica Neue"/>
                <a:ea typeface="Helvetica Neue"/>
                <a:cs typeface="Helvetica Neue"/>
                <a:sym typeface="Helvetica Neue"/>
              </a:rPr>
              <a:t>Class </a:t>
            </a:r>
            <a:r>
              <a:rPr lang="en" sz="1125">
                <a:solidFill>
                  <a:srgbClr val="FFFFFF"/>
                </a:solidFill>
                <a:latin typeface="Helvetica Neue"/>
                <a:ea typeface="Helvetica Neue"/>
                <a:cs typeface="Helvetica Neue"/>
                <a:sym typeface="Helvetica Neue"/>
              </a:rPr>
              <a:t>M</a:t>
            </a:r>
            <a:r>
              <a:rPr lang="en" sz="1125" b="0" i="0" u="none" strike="noStrike" cap="none">
                <a:solidFill>
                  <a:srgbClr val="FFFFFF"/>
                </a:solidFill>
                <a:latin typeface="Helvetica Neue"/>
                <a:ea typeface="Helvetica Neue"/>
                <a:cs typeface="Helvetica Neue"/>
                <a:sym typeface="Helvetica Neue"/>
              </a:rPr>
              <a:t>anager</a:t>
            </a:r>
            <a:endParaRPr sz="1865" b="0" i="0" u="none" strike="noStrike" cap="none">
              <a:solidFill>
                <a:srgbClr val="000000"/>
              </a:solidFill>
              <a:latin typeface="Helvetica Neue"/>
              <a:ea typeface="Helvetica Neue"/>
              <a:cs typeface="Helvetica Neue"/>
              <a:sym typeface="Helvetica Neue"/>
            </a:endParaRPr>
          </a:p>
        </p:txBody>
      </p:sp>
      <p:cxnSp>
        <p:nvCxnSpPr>
          <p:cNvPr id="228" name="Google Shape;228;p47"/>
          <p:cNvCxnSpPr/>
          <p:nvPr/>
        </p:nvCxnSpPr>
        <p:spPr>
          <a:xfrm rot="10800000">
            <a:off x="2142800" y="4300925"/>
            <a:ext cx="0" cy="405900"/>
          </a:xfrm>
          <a:prstGeom prst="straightConnector1">
            <a:avLst/>
          </a:prstGeom>
          <a:noFill/>
          <a:ln w="9525" cap="flat" cmpd="sng">
            <a:solidFill>
              <a:srgbClr val="141418"/>
            </a:solidFill>
            <a:prstDash val="solid"/>
            <a:round/>
            <a:headEnd type="none" w="sm" len="sm"/>
            <a:tailEnd type="none" w="sm" len="sm"/>
          </a:ln>
        </p:spPr>
      </p:cxnSp>
      <p:sp>
        <p:nvSpPr>
          <p:cNvPr id="229" name="Google Shape;229;p47"/>
          <p:cNvSpPr/>
          <p:nvPr/>
        </p:nvSpPr>
        <p:spPr>
          <a:xfrm>
            <a:off x="2656487" y="3526025"/>
            <a:ext cx="1463700" cy="774900"/>
          </a:xfrm>
          <a:prstGeom prst="rect">
            <a:avLst/>
          </a:prstGeom>
          <a:solidFill>
            <a:srgbClr val="1616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7"/>
          <p:cNvSpPr txBox="1"/>
          <p:nvPr/>
        </p:nvSpPr>
        <p:spPr>
          <a:xfrm>
            <a:off x="2572498" y="3644000"/>
            <a:ext cx="1631700" cy="42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25"/>
              <a:buFont typeface="Arial"/>
              <a:buNone/>
            </a:pPr>
            <a:r>
              <a:rPr lang="en" sz="1125" b="1">
                <a:solidFill>
                  <a:srgbClr val="FFFFFF"/>
                </a:solidFill>
                <a:latin typeface="Helvetica Neue"/>
                <a:ea typeface="Helvetica Neue"/>
                <a:cs typeface="Helvetica Neue"/>
                <a:sym typeface="Helvetica Neue"/>
              </a:rPr>
              <a:t>Linda Postler</a:t>
            </a:r>
            <a:endParaRPr sz="1125" b="1" i="0" u="none" strike="noStrike" cap="none">
              <a:solidFill>
                <a:srgbClr val="FFFFFF"/>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1125"/>
              <a:buFont typeface="Arial"/>
              <a:buNone/>
            </a:pPr>
            <a:r>
              <a:rPr lang="en" sz="1125">
                <a:solidFill>
                  <a:srgbClr val="FFFFFF"/>
                </a:solidFill>
                <a:latin typeface="Helvetica Neue"/>
                <a:ea typeface="Helvetica Neue"/>
                <a:cs typeface="Helvetica Neue"/>
                <a:sym typeface="Helvetica Neue"/>
              </a:rPr>
              <a:t>Class Manager</a:t>
            </a:r>
            <a:endParaRPr sz="1125" b="1" i="0" u="none" strike="noStrike" cap="none">
              <a:solidFill>
                <a:srgbClr val="FFFFFF"/>
              </a:solidFill>
              <a:latin typeface="Helvetica Neue"/>
              <a:ea typeface="Helvetica Neue"/>
              <a:cs typeface="Helvetica Neue"/>
              <a:sym typeface="Helvetica Neue"/>
            </a:endParaRPr>
          </a:p>
        </p:txBody>
      </p:sp>
      <p:pic>
        <p:nvPicPr>
          <p:cNvPr id="231" name="Google Shape;231;p47"/>
          <p:cNvPicPr preferRelativeResize="0"/>
          <p:nvPr/>
        </p:nvPicPr>
        <p:blipFill rotWithShape="1">
          <a:blip r:embed="rId3">
            <a:alphaModFix/>
          </a:blip>
          <a:srcRect l="8295" t="5257" r="4747" b="18108"/>
          <a:stretch/>
        </p:blipFill>
        <p:spPr>
          <a:xfrm>
            <a:off x="1000713" y="1718813"/>
            <a:ext cx="1290927" cy="1516826"/>
          </a:xfrm>
          <a:prstGeom prst="rect">
            <a:avLst/>
          </a:prstGeom>
          <a:noFill/>
          <a:ln>
            <a:noFill/>
          </a:ln>
        </p:spPr>
      </p:pic>
      <p:pic>
        <p:nvPicPr>
          <p:cNvPr id="232" name="Google Shape;232;p47"/>
          <p:cNvPicPr preferRelativeResize="0"/>
          <p:nvPr/>
        </p:nvPicPr>
        <p:blipFill rotWithShape="1">
          <a:blip r:embed="rId4">
            <a:alphaModFix/>
          </a:blip>
          <a:srcRect l="3502"/>
          <a:stretch/>
        </p:blipFill>
        <p:spPr>
          <a:xfrm>
            <a:off x="2656500" y="1718800"/>
            <a:ext cx="1463700" cy="1516826"/>
          </a:xfrm>
          <a:prstGeom prst="rect">
            <a:avLst/>
          </a:prstGeom>
          <a:noFill/>
          <a:ln>
            <a:noFill/>
          </a:ln>
        </p:spPr>
      </p:pic>
      <p:pic>
        <p:nvPicPr>
          <p:cNvPr id="233" name="Google Shape;233;p47"/>
          <p:cNvPicPr preferRelativeResize="0"/>
          <p:nvPr/>
        </p:nvPicPr>
        <p:blipFill rotWithShape="1">
          <a:blip r:embed="rId5">
            <a:alphaModFix/>
          </a:blip>
          <a:srcRect/>
          <a:stretch/>
        </p:blipFill>
        <p:spPr>
          <a:xfrm>
            <a:off x="5921588" y="1711288"/>
            <a:ext cx="1531825" cy="1531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65"/>
          <p:cNvPicPr preferRelativeResize="0"/>
          <p:nvPr/>
        </p:nvPicPr>
        <p:blipFill>
          <a:blip r:embed="rId3">
            <a:alphaModFix/>
          </a:blip>
          <a:stretch>
            <a:fillRect/>
          </a:stretch>
        </p:blipFill>
        <p:spPr>
          <a:xfrm>
            <a:off x="0" y="0"/>
            <a:ext cx="3185350" cy="5100775"/>
          </a:xfrm>
          <a:prstGeom prst="rect">
            <a:avLst/>
          </a:prstGeom>
          <a:noFill/>
          <a:ln>
            <a:noFill/>
          </a:ln>
        </p:spPr>
      </p:pic>
      <p:sp>
        <p:nvSpPr>
          <p:cNvPr id="455" name="Google Shape;455;p65"/>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solidFill>
                  <a:schemeClr val="lt1"/>
                </a:solidFill>
              </a:rPr>
              <a:t>Ende de</a:t>
            </a:r>
            <a:r>
              <a:rPr lang="en" sz="2500"/>
              <a:t>r</a:t>
            </a:r>
            <a:r>
              <a:rPr lang="en" sz="2500">
                <a:solidFill>
                  <a:schemeClr val="lt1"/>
                </a:solidFill>
              </a:rPr>
              <a:t> </a:t>
            </a:r>
            <a:r>
              <a:rPr lang="en" sz="2500"/>
              <a:t>MAT</a:t>
            </a:r>
            <a:endParaRPr sz="3000">
              <a:solidFill>
                <a:schemeClr val="lt1"/>
              </a:solidFill>
            </a:endParaRPr>
          </a:p>
        </p:txBody>
      </p:sp>
      <p:sp>
        <p:nvSpPr>
          <p:cNvPr id="456" name="Google Shape;456;p65"/>
          <p:cNvSpPr txBox="1">
            <a:spLocks noGrp="1"/>
          </p:cNvSpPr>
          <p:nvPr>
            <p:ph type="body" idx="1"/>
          </p:nvPr>
        </p:nvSpPr>
        <p:spPr>
          <a:xfrm>
            <a:off x="4902100" y="1294950"/>
            <a:ext cx="3837000" cy="2553600"/>
          </a:xfrm>
          <a:prstGeom prst="rect">
            <a:avLst/>
          </a:prstGeom>
        </p:spPr>
        <p:txBody>
          <a:bodyPr spcFirstLastPara="1" wrap="square" lIns="91425" tIns="91425" rIns="91425" bIns="91425" anchor="ctr" anchorCtr="0">
            <a:normAutofit/>
          </a:bodyPr>
          <a:lstStyle/>
          <a:p>
            <a:pPr marL="457200" lvl="0" indent="-304800" algn="l" rtl="0">
              <a:lnSpc>
                <a:spcPct val="150000"/>
              </a:lnSpc>
              <a:spcBef>
                <a:spcPts val="0"/>
              </a:spcBef>
              <a:spcAft>
                <a:spcPts val="0"/>
              </a:spcAft>
              <a:buSzPts val="1200"/>
              <a:buFont typeface="Montserrat"/>
              <a:buChar char="●"/>
            </a:pPr>
            <a:r>
              <a:rPr lang="en" sz="1200" b="1"/>
              <a:t>Feedback-Gespräch </a:t>
            </a:r>
            <a:r>
              <a:rPr lang="en" sz="1200"/>
              <a:t>mit der Bildungsberatung (Angebot für Jahreskurse)</a:t>
            </a:r>
            <a:endParaRPr sz="1200"/>
          </a:p>
          <a:p>
            <a:pPr marL="457200" lvl="0" indent="-304800" algn="l" rtl="0">
              <a:lnSpc>
                <a:spcPct val="150000"/>
              </a:lnSpc>
              <a:spcBef>
                <a:spcPts val="1000"/>
              </a:spcBef>
              <a:spcAft>
                <a:spcPts val="0"/>
              </a:spcAft>
              <a:buSzPts val="1200"/>
              <a:buFont typeface="Montserrat"/>
              <a:buChar char="●"/>
            </a:pPr>
            <a:r>
              <a:rPr lang="en" sz="1200" b="1"/>
              <a:t>Laptops </a:t>
            </a:r>
            <a:r>
              <a:rPr lang="en" sz="1200"/>
              <a:t>werden von unserem Partner abgeholt</a:t>
            </a:r>
            <a:endParaRPr sz="1200" b="1"/>
          </a:p>
          <a:p>
            <a:pPr marL="457200" lvl="0" indent="-304800" algn="l" rtl="0">
              <a:lnSpc>
                <a:spcPct val="150000"/>
              </a:lnSpc>
              <a:spcBef>
                <a:spcPts val="1000"/>
              </a:spcBef>
              <a:spcAft>
                <a:spcPts val="1000"/>
              </a:spcAft>
              <a:buSzPts val="1200"/>
              <a:buFont typeface="Montserrat"/>
              <a:buChar char="●"/>
            </a:pPr>
            <a:r>
              <a:rPr lang="en" sz="1200" b="1"/>
              <a:t>Umfrage → </a:t>
            </a:r>
            <a:r>
              <a:rPr lang="en" sz="1200"/>
              <a:t>Um den Kurs zu optimieren, schicken wir euch nach dem Kurs eine Umfrage</a:t>
            </a:r>
            <a:r>
              <a:rPr lang="en" sz="1200" b="1"/>
              <a:t> </a:t>
            </a:r>
            <a:endParaRPr sz="12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6"/>
          <p:cNvSpPr txBox="1">
            <a:spLocks noGrp="1"/>
          </p:cNvSpPr>
          <p:nvPr>
            <p:ph type="title"/>
          </p:nvPr>
        </p:nvSpPr>
        <p:spPr>
          <a:xfrm>
            <a:off x="418675" y="1284450"/>
            <a:ext cx="3909000" cy="1482300"/>
          </a:xfrm>
          <a:prstGeom prst="rect">
            <a:avLst/>
          </a:prstGeom>
        </p:spPr>
        <p:txBody>
          <a:bodyPr spcFirstLastPara="1" wrap="square" lIns="91425" tIns="91425" rIns="91425" bIns="91425" anchor="b" anchorCtr="0">
            <a:normAutofit/>
          </a:bodyPr>
          <a:lstStyle/>
          <a:p>
            <a:pPr marL="457200" lvl="0" indent="-406400" algn="l" rtl="0">
              <a:spcBef>
                <a:spcPts val="0"/>
              </a:spcBef>
              <a:spcAft>
                <a:spcPts val="0"/>
              </a:spcAft>
              <a:buSzPts val="2800"/>
              <a:buAutoNum type="arabicPeriod" startAt="4"/>
            </a:pPr>
            <a:r>
              <a:rPr lang="en"/>
              <a:t>Organisatorisches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grpSp>
        <p:nvGrpSpPr>
          <p:cNvPr id="466" name="Google Shape;466;p67"/>
          <p:cNvGrpSpPr/>
          <p:nvPr/>
        </p:nvGrpSpPr>
        <p:grpSpPr>
          <a:xfrm rot="10800000">
            <a:off x="3690016" y="4035585"/>
            <a:ext cx="3718353" cy="784868"/>
            <a:chOff x="4682171" y="244150"/>
            <a:chExt cx="2301816" cy="930600"/>
          </a:xfrm>
        </p:grpSpPr>
        <p:grpSp>
          <p:nvGrpSpPr>
            <p:cNvPr id="467" name="Google Shape;467;p67"/>
            <p:cNvGrpSpPr/>
            <p:nvPr/>
          </p:nvGrpSpPr>
          <p:grpSpPr>
            <a:xfrm>
              <a:off x="4682171" y="244150"/>
              <a:ext cx="2301816" cy="930600"/>
              <a:chOff x="4791303" y="294413"/>
              <a:chExt cx="2239120" cy="930600"/>
            </a:xfrm>
          </p:grpSpPr>
          <p:sp>
            <p:nvSpPr>
              <p:cNvPr id="468" name="Google Shape;468;p67"/>
              <p:cNvSpPr/>
              <p:nvPr/>
            </p:nvSpPr>
            <p:spPr>
              <a:xfrm>
                <a:off x="4791303" y="294413"/>
                <a:ext cx="1805400" cy="930600"/>
              </a:xfrm>
              <a:prstGeom prst="rect">
                <a:avLst/>
              </a:prstGeom>
              <a:solidFill>
                <a:srgbClr val="173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7"/>
              <p:cNvSpPr/>
              <p:nvPr/>
            </p:nvSpPr>
            <p:spPr>
              <a:xfrm rot="10800000" flipH="1">
                <a:off x="6560324" y="294415"/>
                <a:ext cx="470100" cy="496800"/>
              </a:xfrm>
              <a:prstGeom prst="rtTriangle">
                <a:avLst/>
              </a:prstGeom>
              <a:solidFill>
                <a:srgbClr val="173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67"/>
            <p:cNvSpPr/>
            <p:nvPr/>
          </p:nvSpPr>
          <p:spPr>
            <a:xfrm rot="10800000" flipH="1">
              <a:off x="4682178" y="244157"/>
              <a:ext cx="483300" cy="496800"/>
            </a:xfrm>
            <a:prstGeom prst="rtTriangle">
              <a:avLst/>
            </a:prstGeom>
            <a:solidFill>
              <a:srgbClr val="040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67"/>
          <p:cNvGrpSpPr/>
          <p:nvPr/>
        </p:nvGrpSpPr>
        <p:grpSpPr>
          <a:xfrm rot="10800000">
            <a:off x="3690017" y="2493610"/>
            <a:ext cx="3718353" cy="1349742"/>
            <a:chOff x="4682171" y="244150"/>
            <a:chExt cx="2301816" cy="930600"/>
          </a:xfrm>
        </p:grpSpPr>
        <p:grpSp>
          <p:nvGrpSpPr>
            <p:cNvPr id="472" name="Google Shape;472;p67"/>
            <p:cNvGrpSpPr/>
            <p:nvPr/>
          </p:nvGrpSpPr>
          <p:grpSpPr>
            <a:xfrm>
              <a:off x="4682171" y="244150"/>
              <a:ext cx="2301816" cy="930600"/>
              <a:chOff x="4791303" y="294413"/>
              <a:chExt cx="2239120" cy="930600"/>
            </a:xfrm>
          </p:grpSpPr>
          <p:sp>
            <p:nvSpPr>
              <p:cNvPr id="473" name="Google Shape;473;p67"/>
              <p:cNvSpPr/>
              <p:nvPr/>
            </p:nvSpPr>
            <p:spPr>
              <a:xfrm>
                <a:off x="4791303" y="294413"/>
                <a:ext cx="1805400" cy="930600"/>
              </a:xfrm>
              <a:prstGeom prst="rect">
                <a:avLst/>
              </a:prstGeom>
              <a:solidFill>
                <a:srgbClr val="173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7"/>
              <p:cNvSpPr/>
              <p:nvPr/>
            </p:nvSpPr>
            <p:spPr>
              <a:xfrm rot="10800000" flipH="1">
                <a:off x="6560324" y="294415"/>
                <a:ext cx="470100" cy="496800"/>
              </a:xfrm>
              <a:prstGeom prst="rtTriangle">
                <a:avLst/>
              </a:prstGeom>
              <a:solidFill>
                <a:srgbClr val="173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67"/>
            <p:cNvSpPr/>
            <p:nvPr/>
          </p:nvSpPr>
          <p:spPr>
            <a:xfrm rot="10800000" flipH="1">
              <a:off x="4682178" y="244157"/>
              <a:ext cx="483300" cy="496800"/>
            </a:xfrm>
            <a:prstGeom prst="rtTriangle">
              <a:avLst/>
            </a:prstGeom>
            <a:solidFill>
              <a:srgbClr val="040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67"/>
          <p:cNvGrpSpPr/>
          <p:nvPr/>
        </p:nvGrpSpPr>
        <p:grpSpPr>
          <a:xfrm rot="10800000">
            <a:off x="3690017" y="1013835"/>
            <a:ext cx="3718353" cy="1349742"/>
            <a:chOff x="4682171" y="244150"/>
            <a:chExt cx="2301816" cy="930600"/>
          </a:xfrm>
        </p:grpSpPr>
        <p:grpSp>
          <p:nvGrpSpPr>
            <p:cNvPr id="477" name="Google Shape;477;p67"/>
            <p:cNvGrpSpPr/>
            <p:nvPr/>
          </p:nvGrpSpPr>
          <p:grpSpPr>
            <a:xfrm>
              <a:off x="4682171" y="244150"/>
              <a:ext cx="2301816" cy="930600"/>
              <a:chOff x="4791303" y="294413"/>
              <a:chExt cx="2239120" cy="930600"/>
            </a:xfrm>
          </p:grpSpPr>
          <p:sp>
            <p:nvSpPr>
              <p:cNvPr id="478" name="Google Shape;478;p67"/>
              <p:cNvSpPr/>
              <p:nvPr/>
            </p:nvSpPr>
            <p:spPr>
              <a:xfrm>
                <a:off x="4791303" y="294413"/>
                <a:ext cx="1805400" cy="930600"/>
              </a:xfrm>
              <a:prstGeom prst="rect">
                <a:avLst/>
              </a:prstGeom>
              <a:solidFill>
                <a:srgbClr val="173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7"/>
              <p:cNvSpPr/>
              <p:nvPr/>
            </p:nvSpPr>
            <p:spPr>
              <a:xfrm rot="10800000" flipH="1">
                <a:off x="6560324" y="294415"/>
                <a:ext cx="470100" cy="496800"/>
              </a:xfrm>
              <a:prstGeom prst="rtTriangle">
                <a:avLst/>
              </a:prstGeom>
              <a:solidFill>
                <a:srgbClr val="173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67"/>
            <p:cNvSpPr/>
            <p:nvPr/>
          </p:nvSpPr>
          <p:spPr>
            <a:xfrm rot="10800000" flipH="1">
              <a:off x="4682178" y="244157"/>
              <a:ext cx="483300" cy="496800"/>
            </a:xfrm>
            <a:prstGeom prst="rtTriangle">
              <a:avLst/>
            </a:prstGeom>
            <a:solidFill>
              <a:srgbClr val="0408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1" name="Google Shape;481;p67"/>
          <p:cNvPicPr preferRelativeResize="0"/>
          <p:nvPr/>
        </p:nvPicPr>
        <p:blipFill rotWithShape="1">
          <a:blip r:embed="rId3">
            <a:alphaModFix/>
          </a:blip>
          <a:srcRect l="4111" r="14156"/>
          <a:stretch/>
        </p:blipFill>
        <p:spPr>
          <a:xfrm>
            <a:off x="913550" y="3922725"/>
            <a:ext cx="1088137" cy="1088136"/>
          </a:xfrm>
          <a:prstGeom prst="rect">
            <a:avLst/>
          </a:prstGeom>
          <a:noFill/>
          <a:ln>
            <a:noFill/>
          </a:ln>
          <a:effectLst>
            <a:outerShdw blurRad="57150" dist="19050" dir="13980000" algn="bl" rotWithShape="0">
              <a:srgbClr val="000000">
                <a:alpha val="69000"/>
              </a:srgbClr>
            </a:outerShdw>
          </a:effectLst>
        </p:spPr>
      </p:pic>
      <p:sp>
        <p:nvSpPr>
          <p:cNvPr id="482" name="Google Shape;482;p67"/>
          <p:cNvSpPr txBox="1">
            <a:spLocks noGrp="1"/>
          </p:cNvSpPr>
          <p:nvPr>
            <p:ph type="body" idx="1"/>
          </p:nvPr>
        </p:nvSpPr>
        <p:spPr>
          <a:xfrm>
            <a:off x="4531200" y="2571750"/>
            <a:ext cx="2644200" cy="114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018"/>
              <a:buNone/>
            </a:pPr>
            <a:r>
              <a:rPr lang="en" sz="910">
                <a:solidFill>
                  <a:schemeClr val="lt1"/>
                </a:solidFill>
              </a:rPr>
              <a:t>Wenn du </a:t>
            </a:r>
            <a:r>
              <a:rPr lang="en" sz="910" b="1">
                <a:solidFill>
                  <a:schemeClr val="lt1"/>
                </a:solidFill>
              </a:rPr>
              <a:t>Fragen zu Dokumenten</a:t>
            </a:r>
            <a:r>
              <a:rPr lang="en" sz="910">
                <a:solidFill>
                  <a:schemeClr val="lt1"/>
                </a:solidFill>
              </a:rPr>
              <a:t> hast, dann kannst du uns über das DCI Help Center erreichen. Folge dazu diesem Link: </a:t>
            </a:r>
            <a:endParaRPr sz="910">
              <a:solidFill>
                <a:schemeClr val="lt1"/>
              </a:solidFill>
            </a:endParaRPr>
          </a:p>
          <a:p>
            <a:pPr marL="0" lvl="0" indent="0" algn="l" rtl="0">
              <a:lnSpc>
                <a:spcPct val="115000"/>
              </a:lnSpc>
              <a:spcBef>
                <a:spcPts val="0"/>
              </a:spcBef>
              <a:spcAft>
                <a:spcPts val="0"/>
              </a:spcAft>
              <a:buSzPts val="1018"/>
              <a:buNone/>
            </a:pPr>
            <a:endParaRPr sz="910">
              <a:solidFill>
                <a:schemeClr val="lt1"/>
              </a:solidFill>
            </a:endParaRPr>
          </a:p>
          <a:p>
            <a:pPr marL="0" lvl="0" indent="0" algn="l" rtl="0">
              <a:spcBef>
                <a:spcPts val="0"/>
              </a:spcBef>
              <a:spcAft>
                <a:spcPts val="0"/>
              </a:spcAft>
              <a:buNone/>
            </a:pPr>
            <a:r>
              <a:rPr lang="en" b="1" u="sng">
                <a:solidFill>
                  <a:schemeClr val="accent4"/>
                </a:solidFill>
                <a:hlinkClick r:id="rId4">
                  <a:extLst>
                    <a:ext uri="{A12FA001-AC4F-418D-AE19-62706E023703}">
                      <ahyp:hlinkClr xmlns:ahyp="http://schemas.microsoft.com/office/drawing/2018/hyperlinkcolor" val="tx"/>
                    </a:ext>
                  </a:extLst>
                </a:hlinkClick>
              </a:rPr>
              <a:t>helpdesk.dci.education</a:t>
            </a:r>
            <a:endParaRPr sz="910">
              <a:solidFill>
                <a:schemeClr val="lt1"/>
              </a:solidFill>
            </a:endParaRPr>
          </a:p>
        </p:txBody>
      </p:sp>
      <p:pic>
        <p:nvPicPr>
          <p:cNvPr id="483" name="Google Shape;483;p67"/>
          <p:cNvPicPr preferRelativeResize="0"/>
          <p:nvPr/>
        </p:nvPicPr>
        <p:blipFill rotWithShape="1">
          <a:blip r:embed="rId5">
            <a:alphaModFix/>
          </a:blip>
          <a:srcRect/>
          <a:stretch/>
        </p:blipFill>
        <p:spPr>
          <a:xfrm>
            <a:off x="2164876" y="1013826"/>
            <a:ext cx="1086577" cy="1086643"/>
          </a:xfrm>
          <a:prstGeom prst="rect">
            <a:avLst/>
          </a:prstGeom>
          <a:noFill/>
          <a:ln>
            <a:noFill/>
          </a:ln>
        </p:spPr>
      </p:pic>
      <p:pic>
        <p:nvPicPr>
          <p:cNvPr id="484" name="Google Shape;484;p67"/>
          <p:cNvPicPr preferRelativeResize="0"/>
          <p:nvPr/>
        </p:nvPicPr>
        <p:blipFill>
          <a:blip r:embed="rId6">
            <a:alphaModFix/>
          </a:blip>
          <a:stretch>
            <a:fillRect/>
          </a:stretch>
        </p:blipFill>
        <p:spPr>
          <a:xfrm>
            <a:off x="2164875" y="2500875"/>
            <a:ext cx="1086575" cy="1086551"/>
          </a:xfrm>
          <a:prstGeom prst="rect">
            <a:avLst/>
          </a:prstGeom>
          <a:noFill/>
          <a:ln>
            <a:noFill/>
          </a:ln>
        </p:spPr>
      </p:pic>
      <p:sp>
        <p:nvSpPr>
          <p:cNvPr id="485" name="Google Shape;485;p67"/>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4. Administrative - Meet the MAT Team </a:t>
            </a:r>
            <a:endParaRPr/>
          </a:p>
        </p:txBody>
      </p:sp>
      <p:pic>
        <p:nvPicPr>
          <p:cNvPr id="486" name="Google Shape;486;p67"/>
          <p:cNvPicPr preferRelativeResize="0"/>
          <p:nvPr/>
        </p:nvPicPr>
        <p:blipFill rotWithShape="1">
          <a:blip r:embed="rId7">
            <a:alphaModFix/>
          </a:blip>
          <a:srcRect l="3436" t="5553" r="3436" b="24594"/>
          <a:stretch/>
        </p:blipFill>
        <p:spPr>
          <a:xfrm>
            <a:off x="914325" y="1013850"/>
            <a:ext cx="1086578" cy="1086602"/>
          </a:xfrm>
          <a:prstGeom prst="rect">
            <a:avLst/>
          </a:prstGeom>
          <a:noFill/>
          <a:ln>
            <a:noFill/>
          </a:ln>
        </p:spPr>
      </p:pic>
      <p:sp>
        <p:nvSpPr>
          <p:cNvPr id="487" name="Google Shape;487;p67"/>
          <p:cNvSpPr txBox="1"/>
          <p:nvPr/>
        </p:nvSpPr>
        <p:spPr>
          <a:xfrm>
            <a:off x="4494025" y="4035575"/>
            <a:ext cx="2822100" cy="738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en" sz="900">
                <a:solidFill>
                  <a:schemeClr val="lt1"/>
                </a:solidFill>
                <a:latin typeface="Helvetica Neue"/>
                <a:ea typeface="Helvetica Neue"/>
                <a:cs typeface="Helvetica Neue"/>
                <a:sym typeface="Helvetica Neue"/>
              </a:rPr>
              <a:t>Für </a:t>
            </a:r>
            <a:r>
              <a:rPr lang="en" sz="900" b="1">
                <a:solidFill>
                  <a:schemeClr val="lt1"/>
                </a:solidFill>
                <a:latin typeface="Helvetica Neue"/>
                <a:ea typeface="Helvetica Neue"/>
                <a:cs typeface="Helvetica Neue"/>
                <a:sym typeface="Helvetica Neue"/>
              </a:rPr>
              <a:t>Fragen zu Hardware &amp; Software</a:t>
            </a:r>
            <a:r>
              <a:rPr lang="en" sz="900">
                <a:solidFill>
                  <a:schemeClr val="lt1"/>
                </a:solidFill>
                <a:latin typeface="Helvetica Neue"/>
                <a:ea typeface="Helvetica Neue"/>
                <a:cs typeface="Helvetica Neue"/>
                <a:sym typeface="Helvetica Neue"/>
              </a:rPr>
              <a:t> kannst du auch unser DCI Help Center nutzen! </a:t>
            </a:r>
            <a:br>
              <a:rPr lang="en" sz="900">
                <a:solidFill>
                  <a:schemeClr val="lt1"/>
                </a:solidFill>
                <a:latin typeface="Helvetica Neue"/>
                <a:ea typeface="Helvetica Neue"/>
                <a:cs typeface="Helvetica Neue"/>
                <a:sym typeface="Helvetica Neue"/>
              </a:rPr>
            </a:br>
            <a:r>
              <a:rPr lang="en" sz="900">
                <a:solidFill>
                  <a:schemeClr val="lt1"/>
                </a:solidFill>
                <a:latin typeface="Helvetica Neue"/>
                <a:ea typeface="Helvetica Neue"/>
                <a:cs typeface="Helvetica Neue"/>
                <a:sym typeface="Helvetica Neue"/>
              </a:rPr>
              <a:t>→ </a:t>
            </a:r>
            <a:r>
              <a:rPr lang="en" sz="900" b="1" u="sng">
                <a:solidFill>
                  <a:schemeClr val="accent4"/>
                </a:solidFill>
                <a:latin typeface="Helvetica Neue"/>
                <a:ea typeface="Helvetica Neue"/>
                <a:cs typeface="Helvetica Neue"/>
                <a:sym typeface="Helvetica Neue"/>
                <a:hlinkClick r:id="rId8">
                  <a:extLst>
                    <a:ext uri="{A12FA001-AC4F-418D-AE19-62706E023703}">
                      <ahyp:hlinkClr xmlns:ahyp="http://schemas.microsoft.com/office/drawing/2018/hyperlinkcolor" val="tx"/>
                    </a:ext>
                  </a:extLst>
                </a:hlinkClick>
              </a:rPr>
              <a:t>Formular für technische Probleme</a:t>
            </a:r>
            <a:endParaRPr sz="900" b="1">
              <a:solidFill>
                <a:schemeClr val="accent4"/>
              </a:solidFill>
              <a:latin typeface="Helvetica Neue"/>
              <a:ea typeface="Helvetica Neue"/>
              <a:cs typeface="Helvetica Neue"/>
              <a:sym typeface="Helvetica Neue"/>
            </a:endParaRPr>
          </a:p>
        </p:txBody>
      </p:sp>
      <p:sp>
        <p:nvSpPr>
          <p:cNvPr id="488" name="Google Shape;488;p67"/>
          <p:cNvSpPr txBox="1">
            <a:spLocks noGrp="1"/>
          </p:cNvSpPr>
          <p:nvPr>
            <p:ph type="body" idx="1"/>
          </p:nvPr>
        </p:nvSpPr>
        <p:spPr>
          <a:xfrm>
            <a:off x="4494025" y="1103625"/>
            <a:ext cx="2822100" cy="49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688"/>
              <a:buNone/>
            </a:pPr>
            <a:r>
              <a:rPr lang="en" sz="900">
                <a:solidFill>
                  <a:schemeClr val="lt1"/>
                </a:solidFill>
              </a:rPr>
              <a:t>Wenn du </a:t>
            </a:r>
            <a:r>
              <a:rPr lang="en" sz="900" b="1">
                <a:solidFill>
                  <a:schemeClr val="lt1"/>
                </a:solidFill>
              </a:rPr>
              <a:t>allgemeine Fragen zum Kurs oder Sorgen</a:t>
            </a:r>
            <a:r>
              <a:rPr lang="en" sz="900">
                <a:solidFill>
                  <a:schemeClr val="lt1"/>
                </a:solidFill>
              </a:rPr>
              <a:t> hast, dann schreib </a:t>
            </a:r>
            <a:r>
              <a:rPr lang="en" sz="900" b="1">
                <a:solidFill>
                  <a:schemeClr val="lt1"/>
                </a:solidFill>
              </a:rPr>
              <a:t>Lilly &amp; Linda</a:t>
            </a:r>
            <a:r>
              <a:rPr lang="en" sz="900">
                <a:solidFill>
                  <a:schemeClr val="lt1"/>
                </a:solidFill>
              </a:rPr>
              <a:t> in MS Teams</a:t>
            </a:r>
            <a:endParaRPr sz="900">
              <a:solidFill>
                <a:schemeClr val="lt1"/>
              </a:solidFill>
            </a:endParaRPr>
          </a:p>
        </p:txBody>
      </p:sp>
      <p:sp>
        <p:nvSpPr>
          <p:cNvPr id="489" name="Google Shape;489;p67"/>
          <p:cNvSpPr/>
          <p:nvPr/>
        </p:nvSpPr>
        <p:spPr>
          <a:xfrm>
            <a:off x="919074" y="2100475"/>
            <a:ext cx="1088100" cy="264000"/>
          </a:xfrm>
          <a:prstGeom prst="rect">
            <a:avLst/>
          </a:prstGeom>
          <a:solidFill>
            <a:srgbClr val="1616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solidFill>
                  <a:schemeClr val="lt1"/>
                </a:solidFill>
              </a:rPr>
              <a:t>Lilly Lehmann</a:t>
            </a:r>
            <a:endParaRPr sz="900" b="0" i="0" u="none" strike="noStrike" cap="none">
              <a:solidFill>
                <a:schemeClr val="lt1"/>
              </a:solidFill>
              <a:latin typeface="Arial"/>
              <a:ea typeface="Arial"/>
              <a:cs typeface="Arial"/>
              <a:sym typeface="Arial"/>
            </a:endParaRPr>
          </a:p>
        </p:txBody>
      </p:sp>
      <p:sp>
        <p:nvSpPr>
          <p:cNvPr id="490" name="Google Shape;490;p67"/>
          <p:cNvSpPr/>
          <p:nvPr/>
        </p:nvSpPr>
        <p:spPr>
          <a:xfrm>
            <a:off x="2164800" y="2100475"/>
            <a:ext cx="1088100" cy="264000"/>
          </a:xfrm>
          <a:prstGeom prst="rect">
            <a:avLst/>
          </a:prstGeom>
          <a:solidFill>
            <a:srgbClr val="1616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solidFill>
                  <a:schemeClr val="lt1"/>
                </a:solidFill>
              </a:rPr>
              <a:t>Linda Postler</a:t>
            </a:r>
            <a:endParaRPr sz="900" b="0" i="0" u="none" strike="noStrike" cap="none">
              <a:solidFill>
                <a:schemeClr val="lt1"/>
              </a:solidFill>
              <a:latin typeface="Arial"/>
              <a:ea typeface="Arial"/>
              <a:cs typeface="Arial"/>
              <a:sym typeface="Arial"/>
            </a:endParaRPr>
          </a:p>
        </p:txBody>
      </p:sp>
      <p:sp>
        <p:nvSpPr>
          <p:cNvPr id="491" name="Google Shape;491;p67"/>
          <p:cNvSpPr/>
          <p:nvPr/>
        </p:nvSpPr>
        <p:spPr>
          <a:xfrm>
            <a:off x="2164875" y="3580200"/>
            <a:ext cx="1088100" cy="264000"/>
          </a:xfrm>
          <a:prstGeom prst="rect">
            <a:avLst/>
          </a:prstGeom>
          <a:solidFill>
            <a:srgbClr val="1616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solidFill>
                  <a:schemeClr val="lt1"/>
                </a:solidFill>
              </a:rPr>
              <a:t>Katharina Heller</a:t>
            </a:r>
            <a:endParaRPr sz="900" b="0" i="0" u="none" strike="noStrike" cap="none">
              <a:solidFill>
                <a:schemeClr val="lt1"/>
              </a:solidFill>
              <a:latin typeface="Arial"/>
              <a:ea typeface="Arial"/>
              <a:cs typeface="Arial"/>
              <a:sym typeface="Arial"/>
            </a:endParaRPr>
          </a:p>
        </p:txBody>
      </p:sp>
      <p:sp>
        <p:nvSpPr>
          <p:cNvPr id="492" name="Google Shape;492;p67"/>
          <p:cNvSpPr/>
          <p:nvPr/>
        </p:nvSpPr>
        <p:spPr>
          <a:xfrm>
            <a:off x="913563" y="3580200"/>
            <a:ext cx="1088100" cy="264000"/>
          </a:xfrm>
          <a:prstGeom prst="rect">
            <a:avLst/>
          </a:prstGeom>
          <a:solidFill>
            <a:srgbClr val="1616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900">
                <a:solidFill>
                  <a:schemeClr val="lt1"/>
                </a:solidFill>
              </a:rPr>
              <a:t>Dalila Sabanovic</a:t>
            </a:r>
            <a:endParaRPr sz="900">
              <a:solidFill>
                <a:schemeClr val="lt1"/>
              </a:solidFill>
            </a:endParaRPr>
          </a:p>
        </p:txBody>
      </p:sp>
      <p:sp>
        <p:nvSpPr>
          <p:cNvPr id="493" name="Google Shape;493;p67"/>
          <p:cNvSpPr/>
          <p:nvPr/>
        </p:nvSpPr>
        <p:spPr>
          <a:xfrm>
            <a:off x="2164125" y="4334812"/>
            <a:ext cx="1088100" cy="492900"/>
          </a:xfrm>
          <a:prstGeom prst="rect">
            <a:avLst/>
          </a:prstGeom>
          <a:solidFill>
            <a:srgbClr val="1616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200">
                <a:solidFill>
                  <a:schemeClr val="lt1"/>
                </a:solidFill>
              </a:rPr>
              <a:t>IT Support Team</a:t>
            </a:r>
            <a:endParaRPr sz="1200" b="0" i="0" u="none" strike="noStrike" cap="none">
              <a:solidFill>
                <a:schemeClr val="lt1"/>
              </a:solidFill>
              <a:latin typeface="Arial"/>
              <a:ea typeface="Arial"/>
              <a:cs typeface="Arial"/>
              <a:sym typeface="Arial"/>
            </a:endParaRPr>
          </a:p>
        </p:txBody>
      </p:sp>
      <p:pic>
        <p:nvPicPr>
          <p:cNvPr id="494" name="Google Shape;494;p67"/>
          <p:cNvPicPr preferRelativeResize="0"/>
          <p:nvPr/>
        </p:nvPicPr>
        <p:blipFill>
          <a:blip r:embed="rId9">
            <a:alphaModFix/>
          </a:blip>
          <a:stretch>
            <a:fillRect/>
          </a:stretch>
        </p:blipFill>
        <p:spPr>
          <a:xfrm>
            <a:off x="914325" y="2500850"/>
            <a:ext cx="1086575" cy="1086575"/>
          </a:xfrm>
          <a:prstGeom prst="rect">
            <a:avLst/>
          </a:prstGeom>
          <a:noFill/>
          <a:ln>
            <a:noFill/>
          </a:ln>
        </p:spPr>
      </p:pic>
      <p:pic>
        <p:nvPicPr>
          <p:cNvPr id="495" name="Google Shape;495;p67"/>
          <p:cNvPicPr preferRelativeResize="0"/>
          <p:nvPr/>
        </p:nvPicPr>
        <p:blipFill>
          <a:blip r:embed="rId10">
            <a:alphaModFix/>
          </a:blip>
          <a:stretch>
            <a:fillRect/>
          </a:stretch>
        </p:blipFill>
        <p:spPr>
          <a:xfrm>
            <a:off x="5081175" y="1596525"/>
            <a:ext cx="1946625" cy="648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8"/>
          <p:cNvSpPr txBox="1">
            <a:spLocks noGrp="1"/>
          </p:cNvSpPr>
          <p:nvPr>
            <p:ph type="title"/>
          </p:nvPr>
        </p:nvSpPr>
        <p:spPr>
          <a:xfrm>
            <a:off x="919075" y="278625"/>
            <a:ext cx="7258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Das DCI Help Center - was ist das? </a:t>
            </a:r>
            <a:endParaRPr/>
          </a:p>
        </p:txBody>
      </p:sp>
      <p:sp>
        <p:nvSpPr>
          <p:cNvPr id="501" name="Google Shape;501;p68"/>
          <p:cNvSpPr txBox="1"/>
          <p:nvPr/>
        </p:nvSpPr>
        <p:spPr>
          <a:xfrm>
            <a:off x="4166775" y="1085200"/>
            <a:ext cx="4426500" cy="684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300">
                <a:solidFill>
                  <a:schemeClr val="accent3"/>
                </a:solidFill>
                <a:latin typeface="Helvetica Neue"/>
                <a:ea typeface="Helvetica Neue"/>
                <a:cs typeface="Helvetica Neue"/>
                <a:sym typeface="Helvetica Neue"/>
              </a:rPr>
              <a:t>Das DCI Help Center ist ein Ort, an dem du alle möglichen Informationen finden kannst. Es umfasst:</a:t>
            </a:r>
            <a:endParaRPr/>
          </a:p>
        </p:txBody>
      </p:sp>
      <p:pic>
        <p:nvPicPr>
          <p:cNvPr id="502" name="Google Shape;502;p68"/>
          <p:cNvPicPr preferRelativeResize="0"/>
          <p:nvPr/>
        </p:nvPicPr>
        <p:blipFill>
          <a:blip r:embed="rId3">
            <a:alphaModFix/>
          </a:blip>
          <a:stretch>
            <a:fillRect/>
          </a:stretch>
        </p:blipFill>
        <p:spPr>
          <a:xfrm>
            <a:off x="536875" y="1085208"/>
            <a:ext cx="2933700" cy="3787624"/>
          </a:xfrm>
          <a:prstGeom prst="rect">
            <a:avLst/>
          </a:prstGeom>
          <a:noFill/>
          <a:ln w="9525" cap="flat" cmpd="sng">
            <a:solidFill>
              <a:schemeClr val="dk2"/>
            </a:solidFill>
            <a:prstDash val="solid"/>
            <a:round/>
            <a:headEnd type="none" w="sm" len="sm"/>
            <a:tailEnd type="none" w="sm" len="sm"/>
          </a:ln>
        </p:spPr>
      </p:pic>
      <p:sp>
        <p:nvSpPr>
          <p:cNvPr id="503" name="Google Shape;503;p68"/>
          <p:cNvSpPr txBox="1"/>
          <p:nvPr/>
        </p:nvSpPr>
        <p:spPr>
          <a:xfrm>
            <a:off x="4384975" y="2070000"/>
            <a:ext cx="3792600" cy="68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300">
                <a:solidFill>
                  <a:schemeClr val="accent3"/>
                </a:solidFill>
                <a:latin typeface="Helvetica Neue"/>
                <a:ea typeface="Helvetica Neue"/>
                <a:cs typeface="Helvetica Neue"/>
                <a:sym typeface="Helvetica Neue"/>
              </a:rPr>
              <a:t>Eine Sammlung von </a:t>
            </a:r>
            <a:r>
              <a:rPr lang="en" sz="1300" b="1">
                <a:solidFill>
                  <a:schemeClr val="accent3"/>
                </a:solidFill>
                <a:latin typeface="Helvetica Neue"/>
                <a:ea typeface="Helvetica Neue"/>
                <a:cs typeface="Helvetica Neue"/>
                <a:sym typeface="Helvetica Neue"/>
              </a:rPr>
              <a:t>Info-Artikeln</a:t>
            </a:r>
            <a:r>
              <a:rPr lang="en" sz="1300">
                <a:solidFill>
                  <a:schemeClr val="accent3"/>
                </a:solidFill>
                <a:latin typeface="Helvetica Neue"/>
                <a:ea typeface="Helvetica Neue"/>
                <a:cs typeface="Helvetica Neue"/>
                <a:sym typeface="Helvetica Neue"/>
              </a:rPr>
              <a:t>, die all eure Fragen beantworten sollten </a:t>
            </a:r>
            <a:endParaRPr sz="1300">
              <a:solidFill>
                <a:schemeClr val="accent3"/>
              </a:solidFill>
              <a:latin typeface="Helvetica Neue"/>
              <a:ea typeface="Helvetica Neue"/>
              <a:cs typeface="Helvetica Neue"/>
              <a:sym typeface="Helvetica Neue"/>
            </a:endParaRPr>
          </a:p>
        </p:txBody>
      </p:sp>
      <p:sp>
        <p:nvSpPr>
          <p:cNvPr id="504" name="Google Shape;504;p68"/>
          <p:cNvSpPr txBox="1"/>
          <p:nvPr/>
        </p:nvSpPr>
        <p:spPr>
          <a:xfrm>
            <a:off x="4388775" y="3191125"/>
            <a:ext cx="3792600" cy="985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300">
                <a:solidFill>
                  <a:schemeClr val="accent3"/>
                </a:solidFill>
                <a:latin typeface="Helvetica Neue"/>
                <a:ea typeface="Helvetica Neue"/>
                <a:cs typeface="Helvetica Neue"/>
                <a:sym typeface="Helvetica Neue"/>
              </a:rPr>
              <a:t>Ein </a:t>
            </a:r>
            <a:r>
              <a:rPr lang="en" sz="1300" b="1">
                <a:solidFill>
                  <a:schemeClr val="accent3"/>
                </a:solidFill>
                <a:latin typeface="Helvetica Neue"/>
                <a:ea typeface="Helvetica Neue"/>
                <a:cs typeface="Helvetica Neue"/>
                <a:sym typeface="Helvetica Neue"/>
              </a:rPr>
              <a:t>Student Help Desk</a:t>
            </a:r>
            <a:r>
              <a:rPr lang="en" sz="1300">
                <a:solidFill>
                  <a:schemeClr val="accent3"/>
                </a:solidFill>
                <a:latin typeface="Helvetica Neue"/>
                <a:ea typeface="Helvetica Neue"/>
                <a:cs typeface="Helvetica Neue"/>
                <a:sym typeface="Helvetica Neue"/>
              </a:rPr>
              <a:t>, über das ihr Formulare bei uns einreichen könnt, falls die Info-Artikel nicht ausreichen.</a:t>
            </a:r>
            <a:endParaRPr/>
          </a:p>
        </p:txBody>
      </p:sp>
      <p:cxnSp>
        <p:nvCxnSpPr>
          <p:cNvPr id="505" name="Google Shape;505;p68"/>
          <p:cNvCxnSpPr>
            <a:stCxn id="503" idx="1"/>
          </p:cNvCxnSpPr>
          <p:nvPr/>
        </p:nvCxnSpPr>
        <p:spPr>
          <a:xfrm rot="10800000">
            <a:off x="3584875" y="2033250"/>
            <a:ext cx="800100" cy="379200"/>
          </a:xfrm>
          <a:prstGeom prst="straightConnector1">
            <a:avLst/>
          </a:prstGeom>
          <a:noFill/>
          <a:ln w="9525" cap="flat" cmpd="sng">
            <a:solidFill>
              <a:schemeClr val="dk2"/>
            </a:solidFill>
            <a:prstDash val="solid"/>
            <a:round/>
            <a:headEnd type="none" w="med" len="med"/>
            <a:tailEnd type="triangle" w="med" len="med"/>
          </a:ln>
        </p:spPr>
      </p:cxnSp>
      <p:cxnSp>
        <p:nvCxnSpPr>
          <p:cNvPr id="506" name="Google Shape;506;p68"/>
          <p:cNvCxnSpPr>
            <a:stCxn id="504" idx="1"/>
          </p:cNvCxnSpPr>
          <p:nvPr/>
        </p:nvCxnSpPr>
        <p:spPr>
          <a:xfrm rot="10800000">
            <a:off x="3599175" y="3547225"/>
            <a:ext cx="789600" cy="136500"/>
          </a:xfrm>
          <a:prstGeom prst="straightConnector1">
            <a:avLst/>
          </a:prstGeom>
          <a:noFill/>
          <a:ln w="9525" cap="flat" cmpd="sng">
            <a:solidFill>
              <a:schemeClr val="dk2"/>
            </a:solidFill>
            <a:prstDash val="solid"/>
            <a:round/>
            <a:headEnd type="none" w="med" len="med"/>
            <a:tailEnd type="triangle" w="med" len="med"/>
          </a:ln>
        </p:spPr>
      </p:cxnSp>
      <p:sp>
        <p:nvSpPr>
          <p:cNvPr id="507" name="Google Shape;507;p68"/>
          <p:cNvSpPr txBox="1"/>
          <p:nvPr/>
        </p:nvSpPr>
        <p:spPr>
          <a:xfrm>
            <a:off x="4373625" y="4487925"/>
            <a:ext cx="3822900" cy="384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latin typeface="Helvetica Neue"/>
                <a:ea typeface="Helvetica Neue"/>
                <a:cs typeface="Helvetica Neue"/>
                <a:sym typeface="Helvetica Neue"/>
              </a:rPr>
              <a:t>Link zum Help Desk:  </a:t>
            </a:r>
            <a:r>
              <a:rPr lang="en" sz="1300" b="1" u="sng">
                <a:solidFill>
                  <a:srgbClr val="1B39CA"/>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helpdesk.dci.education</a:t>
            </a:r>
            <a:endParaRPr sz="1300">
              <a:solidFill>
                <a:srgbClr val="1B39CA"/>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69"/>
          <p:cNvPicPr preferRelativeResize="0"/>
          <p:nvPr/>
        </p:nvPicPr>
        <p:blipFill rotWithShape="1">
          <a:blip r:embed="rId3">
            <a:alphaModFix/>
          </a:blip>
          <a:srcRect r="23518"/>
          <a:stretch/>
        </p:blipFill>
        <p:spPr>
          <a:xfrm>
            <a:off x="609850" y="864600"/>
            <a:ext cx="3962151" cy="3933701"/>
          </a:xfrm>
          <a:prstGeom prst="rect">
            <a:avLst/>
          </a:prstGeom>
          <a:noFill/>
          <a:ln>
            <a:noFill/>
          </a:ln>
        </p:spPr>
      </p:pic>
      <p:pic>
        <p:nvPicPr>
          <p:cNvPr id="513" name="Google Shape;513;p69"/>
          <p:cNvPicPr preferRelativeResize="0"/>
          <p:nvPr/>
        </p:nvPicPr>
        <p:blipFill rotWithShape="1">
          <a:blip r:embed="rId4">
            <a:alphaModFix/>
          </a:blip>
          <a:srcRect r="31945"/>
          <a:stretch/>
        </p:blipFill>
        <p:spPr>
          <a:xfrm>
            <a:off x="4766225" y="864600"/>
            <a:ext cx="3962150" cy="3180195"/>
          </a:xfrm>
          <a:prstGeom prst="rect">
            <a:avLst/>
          </a:prstGeom>
          <a:noFill/>
          <a:ln>
            <a:noFill/>
          </a:ln>
        </p:spPr>
      </p:pic>
      <p:sp>
        <p:nvSpPr>
          <p:cNvPr id="514" name="Google Shape;514;p69"/>
          <p:cNvSpPr/>
          <p:nvPr/>
        </p:nvSpPr>
        <p:spPr>
          <a:xfrm>
            <a:off x="2499925" y="3680950"/>
            <a:ext cx="431400" cy="4248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9"/>
          <p:cNvSpPr/>
          <p:nvPr/>
        </p:nvSpPr>
        <p:spPr>
          <a:xfrm>
            <a:off x="2264725" y="4293850"/>
            <a:ext cx="431400" cy="4248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9"/>
          <p:cNvSpPr/>
          <p:nvPr/>
        </p:nvSpPr>
        <p:spPr>
          <a:xfrm>
            <a:off x="6531600" y="2242300"/>
            <a:ext cx="431400" cy="4248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9"/>
          <p:cNvSpPr/>
          <p:nvPr/>
        </p:nvSpPr>
        <p:spPr>
          <a:xfrm>
            <a:off x="6264375" y="2882075"/>
            <a:ext cx="431400" cy="4248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9"/>
          <p:cNvSpPr/>
          <p:nvPr/>
        </p:nvSpPr>
        <p:spPr>
          <a:xfrm>
            <a:off x="6176550" y="4214200"/>
            <a:ext cx="1141500" cy="584100"/>
          </a:xfrm>
          <a:prstGeom prst="wedgeRectCallout">
            <a:avLst>
              <a:gd name="adj1" fmla="val -42442"/>
              <a:gd name="adj2" fmla="val -99996"/>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Helvetica Neue"/>
                <a:ea typeface="Helvetica Neue"/>
                <a:cs typeface="Helvetica Neue"/>
                <a:sym typeface="Helvetica Neue"/>
              </a:rPr>
              <a:t>Probleme mit deinem Laptop oder du brauchst Hilfe mit der Software? </a:t>
            </a:r>
            <a:endParaRPr sz="800">
              <a:latin typeface="Helvetica Neue"/>
              <a:ea typeface="Helvetica Neue"/>
              <a:cs typeface="Helvetica Neue"/>
              <a:sym typeface="Helvetica Neue"/>
            </a:endParaRPr>
          </a:p>
        </p:txBody>
      </p:sp>
      <p:sp>
        <p:nvSpPr>
          <p:cNvPr id="519" name="Google Shape;519;p69"/>
          <p:cNvSpPr/>
          <p:nvPr/>
        </p:nvSpPr>
        <p:spPr>
          <a:xfrm>
            <a:off x="7928425" y="1741725"/>
            <a:ext cx="991500" cy="584100"/>
          </a:xfrm>
          <a:prstGeom prst="wedgeRectCallout">
            <a:avLst>
              <a:gd name="adj1" fmla="val -100618"/>
              <a:gd name="adj2" fmla="val -42540"/>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Helvetica Neue"/>
                <a:ea typeface="Helvetica Neue"/>
                <a:cs typeface="Helvetica Neue"/>
                <a:sym typeface="Helvetica Neue"/>
              </a:rPr>
              <a:t>Du brauchst eine Teilnahme-</a:t>
            </a:r>
            <a:endParaRPr sz="800">
              <a:latin typeface="Helvetica Neue"/>
              <a:ea typeface="Helvetica Neue"/>
              <a:cs typeface="Helvetica Neue"/>
              <a:sym typeface="Helvetica Neue"/>
            </a:endParaRPr>
          </a:p>
          <a:p>
            <a:pPr marL="0" lvl="0" indent="0" algn="l" rtl="0">
              <a:spcBef>
                <a:spcPts val="0"/>
              </a:spcBef>
              <a:spcAft>
                <a:spcPts val="0"/>
              </a:spcAft>
              <a:buNone/>
            </a:pPr>
            <a:r>
              <a:rPr lang="en" sz="800">
                <a:latin typeface="Helvetica Neue"/>
                <a:ea typeface="Helvetica Neue"/>
                <a:cs typeface="Helvetica Neue"/>
                <a:sym typeface="Helvetica Neue"/>
              </a:rPr>
              <a:t>bescheinigung? </a:t>
            </a:r>
            <a:endParaRPr sz="800">
              <a:latin typeface="Helvetica Neue"/>
              <a:ea typeface="Helvetica Neue"/>
              <a:cs typeface="Helvetica Neue"/>
              <a:sym typeface="Helvetica Neue"/>
            </a:endParaRPr>
          </a:p>
        </p:txBody>
      </p:sp>
      <p:sp>
        <p:nvSpPr>
          <p:cNvPr id="520" name="Google Shape;520;p69"/>
          <p:cNvSpPr/>
          <p:nvPr/>
        </p:nvSpPr>
        <p:spPr>
          <a:xfrm>
            <a:off x="3474900" y="769200"/>
            <a:ext cx="1243800" cy="631200"/>
          </a:xfrm>
          <a:prstGeom prst="wedgeRectCallout">
            <a:avLst>
              <a:gd name="adj1" fmla="val -103136"/>
              <a:gd name="adj2" fmla="val 159343"/>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Helvetica Neue"/>
                <a:ea typeface="Helvetica Neue"/>
                <a:cs typeface="Helvetica Neue"/>
                <a:sym typeface="Helvetica Neue"/>
              </a:rPr>
              <a:t>Beim Einreichen des Abwesenheits-</a:t>
            </a:r>
            <a:endParaRPr sz="800">
              <a:latin typeface="Helvetica Neue"/>
              <a:ea typeface="Helvetica Neue"/>
              <a:cs typeface="Helvetica Neue"/>
              <a:sym typeface="Helvetica Neue"/>
            </a:endParaRPr>
          </a:p>
          <a:p>
            <a:pPr marL="0" lvl="0" indent="0" algn="l" rtl="0">
              <a:spcBef>
                <a:spcPts val="0"/>
              </a:spcBef>
              <a:spcAft>
                <a:spcPts val="0"/>
              </a:spcAft>
              <a:buNone/>
            </a:pPr>
            <a:r>
              <a:rPr lang="en" sz="800">
                <a:latin typeface="Helvetica Neue"/>
                <a:ea typeface="Helvetica Neue"/>
                <a:cs typeface="Helvetica Neue"/>
                <a:sym typeface="Helvetica Neue"/>
              </a:rPr>
              <a:t>Formulars hat etwas nicht geklappt?  </a:t>
            </a:r>
            <a:endParaRPr sz="800">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70"/>
          <p:cNvPicPr preferRelativeResize="0"/>
          <p:nvPr/>
        </p:nvPicPr>
        <p:blipFill>
          <a:blip r:embed="rId3">
            <a:alphaModFix/>
          </a:blip>
          <a:stretch>
            <a:fillRect/>
          </a:stretch>
        </p:blipFill>
        <p:spPr>
          <a:xfrm>
            <a:off x="0" y="0"/>
            <a:ext cx="3185350" cy="5100775"/>
          </a:xfrm>
          <a:prstGeom prst="rect">
            <a:avLst/>
          </a:prstGeom>
          <a:noFill/>
          <a:ln>
            <a:noFill/>
          </a:ln>
        </p:spPr>
      </p:pic>
      <p:sp>
        <p:nvSpPr>
          <p:cNvPr id="526" name="Google Shape;526;p70"/>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lt1"/>
                </a:solidFill>
              </a:rPr>
              <a:t>Technische Einrichtung</a:t>
            </a:r>
            <a:endParaRPr>
              <a:solidFill>
                <a:schemeClr val="lt1"/>
              </a:solidFill>
            </a:endParaRPr>
          </a:p>
        </p:txBody>
      </p:sp>
      <p:sp>
        <p:nvSpPr>
          <p:cNvPr id="527" name="Google Shape;527;p70"/>
          <p:cNvSpPr txBox="1">
            <a:spLocks noGrp="1"/>
          </p:cNvSpPr>
          <p:nvPr>
            <p:ph type="body" idx="1"/>
          </p:nvPr>
        </p:nvSpPr>
        <p:spPr>
          <a:xfrm>
            <a:off x="4902100" y="1294950"/>
            <a:ext cx="3837000" cy="2553600"/>
          </a:xfrm>
          <a:prstGeom prst="rect">
            <a:avLst/>
          </a:prstGeom>
        </p:spPr>
        <p:txBody>
          <a:bodyPr spcFirstLastPara="1" wrap="square" lIns="91425" tIns="91425" rIns="91425" bIns="91425" anchor="ctr" anchorCtr="0">
            <a:normAutofit/>
          </a:bodyPr>
          <a:lstStyle/>
          <a:p>
            <a:pPr marL="457200" lvl="0" indent="0" algn="l" rtl="0">
              <a:lnSpc>
                <a:spcPct val="150000"/>
              </a:lnSpc>
              <a:spcBef>
                <a:spcPts val="0"/>
              </a:spcBef>
              <a:spcAft>
                <a:spcPts val="0"/>
              </a:spcAft>
              <a:buNone/>
            </a:pPr>
            <a:r>
              <a:rPr lang="en" sz="1400" b="1"/>
              <a:t>Laptop</a:t>
            </a:r>
            <a:endParaRPr sz="1400" b="1"/>
          </a:p>
          <a:p>
            <a:pPr marL="457200" lvl="0" indent="-304800" algn="l" rtl="0">
              <a:spcBef>
                <a:spcPts val="1200"/>
              </a:spcBef>
              <a:spcAft>
                <a:spcPts val="0"/>
              </a:spcAft>
              <a:buClr>
                <a:srgbClr val="04083C"/>
              </a:buClr>
              <a:buSzPts val="1200"/>
              <a:buFont typeface="Calibri"/>
              <a:buChar char="●"/>
            </a:pPr>
            <a:r>
              <a:rPr lang="en" sz="1200">
                <a:solidFill>
                  <a:srgbClr val="04083C"/>
                </a:solidFill>
              </a:rPr>
              <a:t>Du benötigst keine fortgeschrittenen Programme für den Kurs, weshalb du deinen </a:t>
            </a:r>
            <a:r>
              <a:rPr lang="en" sz="1200" b="1">
                <a:solidFill>
                  <a:srgbClr val="04083C"/>
                </a:solidFill>
              </a:rPr>
              <a:t>eigenen Laptop benutzen</a:t>
            </a:r>
            <a:r>
              <a:rPr lang="en" sz="1200">
                <a:solidFill>
                  <a:srgbClr val="04083C"/>
                </a:solidFill>
              </a:rPr>
              <a:t> kannst</a:t>
            </a:r>
            <a:endParaRPr sz="1200">
              <a:solidFill>
                <a:srgbClr val="04083C"/>
              </a:solidFill>
            </a:endParaRPr>
          </a:p>
          <a:p>
            <a:pPr marL="457200" lvl="0" indent="0" algn="l" rtl="0">
              <a:spcBef>
                <a:spcPts val="0"/>
              </a:spcBef>
              <a:spcAft>
                <a:spcPts val="0"/>
              </a:spcAft>
              <a:buNone/>
            </a:pPr>
            <a:r>
              <a:rPr lang="en" sz="1200">
                <a:solidFill>
                  <a:srgbClr val="04083C"/>
                </a:solidFill>
              </a:rPr>
              <a:t> </a:t>
            </a:r>
            <a:endParaRPr sz="1200" b="1">
              <a:solidFill>
                <a:srgbClr val="04083C"/>
              </a:solidFill>
            </a:endParaRPr>
          </a:p>
          <a:p>
            <a:pPr marL="457200" lvl="0" indent="-304800" algn="l" rtl="0">
              <a:spcBef>
                <a:spcPts val="0"/>
              </a:spcBef>
              <a:spcAft>
                <a:spcPts val="0"/>
              </a:spcAft>
              <a:buClr>
                <a:srgbClr val="04083C"/>
              </a:buClr>
              <a:buSzPts val="1200"/>
              <a:buFont typeface="Calibri"/>
              <a:buChar char="●"/>
            </a:pPr>
            <a:r>
              <a:rPr lang="en" sz="1200">
                <a:solidFill>
                  <a:srgbClr val="04083C"/>
                </a:solidFill>
              </a:rPr>
              <a:t>Falls du keinen funktionierenden Laptop/ Computer haben solltest, kannst du dir einen </a:t>
            </a:r>
            <a:r>
              <a:rPr lang="en" sz="1200" b="1">
                <a:solidFill>
                  <a:srgbClr val="04083C"/>
                </a:solidFill>
              </a:rPr>
              <a:t>Laptop von uns ausleihen</a:t>
            </a:r>
            <a:r>
              <a:rPr lang="en" sz="1200">
                <a:solidFill>
                  <a:srgbClr val="04083C"/>
                </a:solidFill>
              </a:rPr>
              <a:t> </a:t>
            </a:r>
            <a:endParaRPr sz="1200"/>
          </a:p>
        </p:txBody>
      </p:sp>
      <p:pic>
        <p:nvPicPr>
          <p:cNvPr id="528" name="Google Shape;528;p70"/>
          <p:cNvPicPr preferRelativeResize="0"/>
          <p:nvPr/>
        </p:nvPicPr>
        <p:blipFill>
          <a:blip r:embed="rId4">
            <a:alphaModFix/>
          </a:blip>
          <a:stretch>
            <a:fillRect/>
          </a:stretch>
        </p:blipFill>
        <p:spPr>
          <a:xfrm>
            <a:off x="4901800" y="1529550"/>
            <a:ext cx="393725" cy="393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1"/>
          <p:cNvSpPr txBox="1">
            <a:spLocks noGrp="1"/>
          </p:cNvSpPr>
          <p:nvPr>
            <p:ph type="title"/>
          </p:nvPr>
        </p:nvSpPr>
        <p:spPr>
          <a:xfrm>
            <a:off x="919075" y="212325"/>
            <a:ext cx="4249200" cy="53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MS Teams</a:t>
            </a:r>
            <a:endParaRPr sz="2000"/>
          </a:p>
        </p:txBody>
      </p:sp>
      <p:sp>
        <p:nvSpPr>
          <p:cNvPr id="534" name="Google Shape;534;p71"/>
          <p:cNvSpPr txBox="1"/>
          <p:nvPr/>
        </p:nvSpPr>
        <p:spPr>
          <a:xfrm>
            <a:off x="3123225" y="1037400"/>
            <a:ext cx="5501700" cy="21318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Wir verwenden </a:t>
            </a:r>
            <a:r>
              <a:rPr lang="en" sz="1100" b="1">
                <a:solidFill>
                  <a:schemeClr val="dk1"/>
                </a:solidFill>
                <a:latin typeface="Helvetica Neue"/>
                <a:ea typeface="Helvetica Neue"/>
                <a:cs typeface="Helvetica Neue"/>
                <a:sym typeface="Helvetica Neue"/>
              </a:rPr>
              <a:t>MS Teams</a:t>
            </a:r>
            <a:r>
              <a:rPr lang="en" sz="1100">
                <a:solidFill>
                  <a:schemeClr val="dk1"/>
                </a:solidFill>
                <a:latin typeface="Helvetica Neue"/>
                <a:ea typeface="Helvetica Neue"/>
                <a:cs typeface="Helvetica Neue"/>
                <a:sym typeface="Helvetica Neue"/>
              </a:rPr>
              <a:t> für virtuelle Meetings </a:t>
            </a:r>
            <a:endParaRPr sz="1100">
              <a:solidFill>
                <a:schemeClr val="dk1"/>
              </a:solidFill>
              <a:latin typeface="Helvetica Neue"/>
              <a:ea typeface="Helvetica Neue"/>
              <a:cs typeface="Helvetica Neue"/>
              <a:sym typeface="Helvetica Neue"/>
            </a:endParaRPr>
          </a:p>
          <a:p>
            <a:pPr marL="457200" lvl="0" indent="-298450" algn="l" rtl="0">
              <a:lnSpc>
                <a:spcPct val="150000"/>
              </a:lnSpc>
              <a:spcBef>
                <a:spcPts val="0"/>
              </a:spcBef>
              <a:spcAft>
                <a:spcPts val="0"/>
              </a:spcAft>
              <a:buClr>
                <a:schemeClr val="dk1"/>
              </a:buClr>
              <a:buSzPts val="1100"/>
              <a:buFont typeface="Helvetica Neue"/>
              <a:buChar char="●"/>
            </a:pPr>
            <a:r>
              <a:rPr lang="en" sz="1100">
                <a:solidFill>
                  <a:schemeClr val="dk1"/>
                </a:solidFill>
                <a:latin typeface="Helvetica Neue"/>
                <a:ea typeface="Helvetica Neue"/>
                <a:cs typeface="Helvetica Neue"/>
                <a:sym typeface="Helvetica Neue"/>
              </a:rPr>
              <a:t>Du </a:t>
            </a:r>
            <a:r>
              <a:rPr lang="en" sz="1100" b="1">
                <a:solidFill>
                  <a:schemeClr val="dk1"/>
                </a:solidFill>
                <a:latin typeface="Helvetica Neue"/>
                <a:ea typeface="Helvetica Neue"/>
                <a:cs typeface="Helvetica Neue"/>
                <a:sym typeface="Helvetica Neue"/>
              </a:rPr>
              <a:t>musst</a:t>
            </a:r>
            <a:r>
              <a:rPr lang="en" sz="1100">
                <a:solidFill>
                  <a:schemeClr val="dk1"/>
                </a:solidFill>
                <a:latin typeface="Helvetica Neue"/>
                <a:ea typeface="Helvetica Neue"/>
                <a:cs typeface="Helvetica Neue"/>
                <a:sym typeface="Helvetica Neue"/>
              </a:rPr>
              <a:t> die </a:t>
            </a:r>
            <a:r>
              <a:rPr lang="en" sz="1100" b="1">
                <a:solidFill>
                  <a:schemeClr val="dk1"/>
                </a:solidFill>
                <a:latin typeface="Helvetica Neue"/>
                <a:ea typeface="Helvetica Neue"/>
                <a:cs typeface="Helvetica Neue"/>
                <a:sym typeface="Helvetica Neue"/>
              </a:rPr>
              <a:t>MS Teams App herunterladen</a:t>
            </a:r>
            <a:r>
              <a:rPr lang="en" sz="1100">
                <a:solidFill>
                  <a:schemeClr val="dk1"/>
                </a:solidFill>
                <a:latin typeface="Helvetica Neue"/>
                <a:ea typeface="Helvetica Neue"/>
                <a:cs typeface="Helvetica Neue"/>
                <a:sym typeface="Helvetica Neue"/>
              </a:rPr>
              <a:t> </a:t>
            </a:r>
            <a:endParaRPr sz="1100">
              <a:solidFill>
                <a:schemeClr val="dk1"/>
              </a:solidFill>
              <a:latin typeface="Helvetica Neue"/>
              <a:ea typeface="Helvetica Neue"/>
              <a:cs typeface="Helvetica Neue"/>
              <a:sym typeface="Helvetica Neue"/>
            </a:endParaRPr>
          </a:p>
          <a:p>
            <a:pPr marL="457200" lvl="0" indent="-298450" algn="l" rtl="0">
              <a:lnSpc>
                <a:spcPct val="150000"/>
              </a:lnSpc>
              <a:spcBef>
                <a:spcPts val="0"/>
              </a:spcBef>
              <a:spcAft>
                <a:spcPts val="0"/>
              </a:spcAft>
              <a:buClr>
                <a:schemeClr val="dk1"/>
              </a:buClr>
              <a:buSzPts val="1100"/>
              <a:buFont typeface="Helvetica Neue"/>
              <a:buChar char="●"/>
            </a:pPr>
            <a:r>
              <a:rPr lang="en" sz="1100" b="1">
                <a:solidFill>
                  <a:schemeClr val="dk1"/>
                </a:solidFill>
                <a:latin typeface="Helvetica Neue"/>
                <a:ea typeface="Helvetica Neue"/>
                <a:cs typeface="Helvetica Neue"/>
                <a:sym typeface="Helvetica Neue"/>
              </a:rPr>
              <a:t>In Einzelfällen und wenn die ganze Klasse einverstanden ist, nehmen wir die MS Teams Sessions auf</a:t>
            </a:r>
            <a:endParaRPr sz="1100" b="1">
              <a:solidFill>
                <a:schemeClr val="dk1"/>
              </a:solidFill>
              <a:latin typeface="Helvetica Neue"/>
              <a:ea typeface="Helvetica Neue"/>
              <a:cs typeface="Helvetica Neue"/>
              <a:sym typeface="Helvetica Neue"/>
            </a:endParaRPr>
          </a:p>
          <a:p>
            <a:pPr marL="457200" lvl="0" indent="-298450" algn="l" rtl="0">
              <a:lnSpc>
                <a:spcPct val="150000"/>
              </a:lnSpc>
              <a:spcBef>
                <a:spcPts val="0"/>
              </a:spcBef>
              <a:spcAft>
                <a:spcPts val="0"/>
              </a:spcAft>
              <a:buSzPts val="1100"/>
              <a:buFont typeface="Montserrat"/>
              <a:buChar char="●"/>
            </a:pPr>
            <a:r>
              <a:rPr lang="en" sz="1100">
                <a:latin typeface="Helvetica Neue"/>
                <a:ea typeface="Helvetica Neue"/>
                <a:cs typeface="Helvetica Neue"/>
                <a:sym typeface="Helvetica Neue"/>
              </a:rPr>
              <a:t>Wir nutzen MS Teams auch für die tägliche </a:t>
            </a:r>
            <a:r>
              <a:rPr lang="en" sz="1100" b="1">
                <a:latin typeface="Helvetica Neue"/>
                <a:ea typeface="Helvetica Neue"/>
                <a:cs typeface="Helvetica Neue"/>
                <a:sym typeface="Helvetica Neue"/>
              </a:rPr>
              <a:t>Kommunikation</a:t>
            </a:r>
            <a:endParaRPr sz="1100" b="1">
              <a:latin typeface="Helvetica Neue"/>
              <a:ea typeface="Helvetica Neue"/>
              <a:cs typeface="Helvetica Neue"/>
              <a:sym typeface="Helvetica Neue"/>
            </a:endParaRPr>
          </a:p>
          <a:p>
            <a:pPr marL="457200" lvl="0" indent="-298450" algn="l" rtl="0">
              <a:lnSpc>
                <a:spcPct val="150000"/>
              </a:lnSpc>
              <a:spcBef>
                <a:spcPts val="0"/>
              </a:spcBef>
              <a:spcAft>
                <a:spcPts val="0"/>
              </a:spcAft>
              <a:buSzPts val="1100"/>
              <a:buFont typeface="Helvetica Neue"/>
              <a:buChar char="●"/>
            </a:pPr>
            <a:r>
              <a:rPr lang="en" sz="1100">
                <a:latin typeface="Helvetica Neue"/>
                <a:ea typeface="Helvetica Neue"/>
                <a:cs typeface="Helvetica Neue"/>
                <a:sym typeface="Helvetica Neue"/>
              </a:rPr>
              <a:t>Hier bekommt ihr wichtige Infos von den Lehrenden, dem Management Team und könnt mit euren Mitstudierenden chatten</a:t>
            </a:r>
            <a:endParaRPr sz="1100">
              <a:latin typeface="Helvetica Neue"/>
              <a:ea typeface="Helvetica Neue"/>
              <a:cs typeface="Helvetica Neue"/>
              <a:sym typeface="Helvetica Neue"/>
            </a:endParaRPr>
          </a:p>
          <a:p>
            <a:pPr marL="457200" lvl="0" indent="-298450" algn="l" rtl="0">
              <a:lnSpc>
                <a:spcPct val="150000"/>
              </a:lnSpc>
              <a:spcBef>
                <a:spcPts val="0"/>
              </a:spcBef>
              <a:spcAft>
                <a:spcPts val="0"/>
              </a:spcAft>
              <a:buSzPts val="1100"/>
              <a:buFont typeface="Montserrat"/>
              <a:buChar char="●"/>
            </a:pPr>
            <a:r>
              <a:rPr lang="en" sz="1100">
                <a:latin typeface="Helvetica Neue"/>
                <a:ea typeface="Helvetica Neue"/>
                <a:cs typeface="Helvetica Neue"/>
                <a:sym typeface="Helvetica Neue"/>
              </a:rPr>
              <a:t>Ihr könnt hier auch das </a:t>
            </a:r>
            <a:r>
              <a:rPr lang="en" sz="1100" b="1">
                <a:latin typeface="Helvetica Neue"/>
                <a:ea typeface="Helvetica Neue"/>
                <a:cs typeface="Helvetica Neue"/>
                <a:sym typeface="Helvetica Neue"/>
              </a:rPr>
              <a:t>Material</a:t>
            </a:r>
            <a:r>
              <a:rPr lang="en" sz="1100">
                <a:latin typeface="Helvetica Neue"/>
                <a:ea typeface="Helvetica Neue"/>
                <a:cs typeface="Helvetica Neue"/>
                <a:sym typeface="Helvetica Neue"/>
              </a:rPr>
              <a:t> finden</a:t>
            </a:r>
            <a:endParaRPr sz="1100">
              <a:solidFill>
                <a:srgbClr val="04083C"/>
              </a:solidFill>
              <a:latin typeface="Helvetica Neue"/>
              <a:ea typeface="Helvetica Neue"/>
              <a:cs typeface="Helvetica Neue"/>
              <a:sym typeface="Helvetica Neue"/>
            </a:endParaRPr>
          </a:p>
        </p:txBody>
      </p:sp>
      <p:grpSp>
        <p:nvGrpSpPr>
          <p:cNvPr id="535" name="Google Shape;535;p71"/>
          <p:cNvGrpSpPr/>
          <p:nvPr/>
        </p:nvGrpSpPr>
        <p:grpSpPr>
          <a:xfrm>
            <a:off x="919291" y="1024715"/>
            <a:ext cx="2015634" cy="728855"/>
            <a:chOff x="5083693" y="1823472"/>
            <a:chExt cx="2592455" cy="728855"/>
          </a:xfrm>
        </p:grpSpPr>
        <p:grpSp>
          <p:nvGrpSpPr>
            <p:cNvPr id="536" name="Google Shape;536;p71"/>
            <p:cNvGrpSpPr/>
            <p:nvPr/>
          </p:nvGrpSpPr>
          <p:grpSpPr>
            <a:xfrm flipH="1">
              <a:off x="5083693" y="1823472"/>
              <a:ext cx="2592399" cy="728855"/>
              <a:chOff x="4682175" y="244150"/>
              <a:chExt cx="3401652" cy="1584813"/>
            </a:xfrm>
          </p:grpSpPr>
          <p:grpSp>
            <p:nvGrpSpPr>
              <p:cNvPr id="537" name="Google Shape;537;p71"/>
              <p:cNvGrpSpPr/>
              <p:nvPr/>
            </p:nvGrpSpPr>
            <p:grpSpPr>
              <a:xfrm>
                <a:off x="4682175" y="244150"/>
                <a:ext cx="3401652" cy="1584813"/>
                <a:chOff x="4791307" y="294413"/>
                <a:chExt cx="3309000" cy="1584813"/>
              </a:xfrm>
            </p:grpSpPr>
            <p:sp>
              <p:nvSpPr>
                <p:cNvPr id="538" name="Google Shape;538;p71"/>
                <p:cNvSpPr/>
                <p:nvPr/>
              </p:nvSpPr>
              <p:spPr>
                <a:xfrm>
                  <a:off x="4791307" y="294413"/>
                  <a:ext cx="3309000" cy="1132800"/>
                </a:xfrm>
                <a:prstGeom prst="rect">
                  <a:avLst/>
                </a:prstGeom>
                <a:solidFill>
                  <a:srgbClr val="161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1"/>
                <p:cNvSpPr/>
                <p:nvPr/>
              </p:nvSpPr>
              <p:spPr>
                <a:xfrm rot="-5400000" flipH="1">
                  <a:off x="4791315" y="1395925"/>
                  <a:ext cx="483300" cy="483300"/>
                </a:xfrm>
                <a:prstGeom prst="rtTriangle">
                  <a:avLst/>
                </a:prstGeom>
                <a:solidFill>
                  <a:srgbClr val="161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71"/>
              <p:cNvSpPr/>
              <p:nvPr/>
            </p:nvSpPr>
            <p:spPr>
              <a:xfrm flipH="1">
                <a:off x="7600458" y="878153"/>
                <a:ext cx="483300" cy="496800"/>
              </a:xfrm>
              <a:prstGeom prst="rtTriangle">
                <a:avLst/>
              </a:prstGeom>
              <a:solidFill>
                <a:srgbClr val="1B3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71"/>
            <p:cNvSpPr txBox="1"/>
            <p:nvPr/>
          </p:nvSpPr>
          <p:spPr>
            <a:xfrm>
              <a:off x="5083848" y="1868419"/>
              <a:ext cx="2592300" cy="431100"/>
            </a:xfrm>
            <a:prstGeom prst="rect">
              <a:avLst/>
            </a:prstGeom>
            <a:noFill/>
            <a:ln>
              <a:noFill/>
            </a:ln>
          </p:spPr>
          <p:txBody>
            <a:bodyPr spcFirstLastPara="1" wrap="square" lIns="91425" tIns="91425" rIns="91425" bIns="91425" anchor="t" anchorCtr="0">
              <a:spAutoFit/>
            </a:bodyPr>
            <a:lstStyle/>
            <a:p>
              <a:pPr marL="0" lvl="0" indent="0" algn="ctr" rtl="0">
                <a:spcBef>
                  <a:spcPts val="600"/>
                </a:spcBef>
                <a:spcAft>
                  <a:spcPts val="0"/>
                </a:spcAft>
                <a:buNone/>
              </a:pPr>
              <a:r>
                <a:rPr lang="en" sz="1600" b="1">
                  <a:solidFill>
                    <a:schemeClr val="lt1"/>
                  </a:solidFill>
                  <a:latin typeface="Helvetica Neue"/>
                  <a:ea typeface="Helvetica Neue"/>
                  <a:cs typeface="Helvetica Neue"/>
                  <a:sym typeface="Helvetica Neue"/>
                </a:rPr>
                <a:t>Microsoft Teams</a:t>
              </a:r>
              <a:endParaRPr sz="1200" b="1"/>
            </a:p>
          </p:txBody>
        </p:sp>
      </p:grpSp>
      <p:sp>
        <p:nvSpPr>
          <p:cNvPr id="542" name="Google Shape;542;p71"/>
          <p:cNvSpPr txBox="1"/>
          <p:nvPr/>
        </p:nvSpPr>
        <p:spPr>
          <a:xfrm>
            <a:off x="919075" y="3169200"/>
            <a:ext cx="180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2 Kanäle:</a:t>
            </a:r>
            <a:endParaRPr b="1">
              <a:latin typeface="Helvetica Neue"/>
              <a:ea typeface="Helvetica Neue"/>
              <a:cs typeface="Helvetica Neue"/>
              <a:sym typeface="Helvetica Neue"/>
            </a:endParaRPr>
          </a:p>
        </p:txBody>
      </p:sp>
      <p:sp>
        <p:nvSpPr>
          <p:cNvPr id="543" name="Google Shape;543;p71"/>
          <p:cNvSpPr txBox="1"/>
          <p:nvPr/>
        </p:nvSpPr>
        <p:spPr>
          <a:xfrm>
            <a:off x="3976800" y="3420250"/>
            <a:ext cx="4674300" cy="861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Helvetica Neue"/>
                <a:ea typeface="Helvetica Neue"/>
                <a:cs typeface="Helvetica Neue"/>
                <a:sym typeface="Helvetica Neue"/>
              </a:rPr>
              <a:t>Allgemein/General: </a:t>
            </a:r>
            <a:r>
              <a:rPr lang="en" sz="1100">
                <a:latin typeface="Helvetica Neue"/>
                <a:ea typeface="Helvetica Neue"/>
                <a:cs typeface="Helvetica Neue"/>
                <a:sym typeface="Helvetica Neue"/>
              </a:rPr>
              <a:t>Kanal für DCI Team. Wichtige organisatorische Informationen werden gepostet, Studenten haben keinen Zugang, um dort etwas zu posten. </a:t>
            </a:r>
            <a:endParaRPr sz="1100">
              <a:latin typeface="Helvetica Neue"/>
              <a:ea typeface="Helvetica Neue"/>
              <a:cs typeface="Helvetica Neue"/>
              <a:sym typeface="Helvetica Neue"/>
            </a:endParaRPr>
          </a:p>
          <a:p>
            <a:pPr marL="0" lvl="0" indent="0" algn="l" rtl="0">
              <a:spcBef>
                <a:spcPts val="0"/>
              </a:spcBef>
              <a:spcAft>
                <a:spcPts val="0"/>
              </a:spcAft>
              <a:buNone/>
            </a:pPr>
            <a:r>
              <a:rPr lang="en" sz="1100">
                <a:latin typeface="Helvetica Neue"/>
                <a:ea typeface="Helvetica Neue"/>
                <a:cs typeface="Helvetica Neue"/>
                <a:sym typeface="Helvetica Neue"/>
              </a:rPr>
              <a:t>Bitte versucht, es regelmäßig zu checken! </a:t>
            </a:r>
            <a:endParaRPr sz="1100">
              <a:latin typeface="Helvetica Neue"/>
              <a:ea typeface="Helvetica Neue"/>
              <a:cs typeface="Helvetica Neue"/>
              <a:sym typeface="Helvetica Neue"/>
            </a:endParaRPr>
          </a:p>
        </p:txBody>
      </p:sp>
      <p:sp>
        <p:nvSpPr>
          <p:cNvPr id="544" name="Google Shape;544;p71"/>
          <p:cNvSpPr txBox="1"/>
          <p:nvPr/>
        </p:nvSpPr>
        <p:spPr>
          <a:xfrm>
            <a:off x="3976800" y="4377613"/>
            <a:ext cx="4674300" cy="354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Helvetica Neue"/>
                <a:ea typeface="Helvetica Neue"/>
                <a:cs typeface="Helvetica Neue"/>
                <a:sym typeface="Helvetica Neue"/>
              </a:rPr>
              <a:t>Unterricht: </a:t>
            </a:r>
            <a:r>
              <a:rPr lang="en" sz="1100">
                <a:latin typeface="Helvetica Neue"/>
                <a:ea typeface="Helvetica Neue"/>
                <a:cs typeface="Helvetica Neue"/>
                <a:sym typeface="Helvetica Neue"/>
              </a:rPr>
              <a:t>Kanal für unterrichtsbezogene Informationen. </a:t>
            </a:r>
            <a:endParaRPr sz="1100">
              <a:latin typeface="Helvetica Neue"/>
              <a:ea typeface="Helvetica Neue"/>
              <a:cs typeface="Helvetica Neue"/>
              <a:sym typeface="Helvetica Neue"/>
            </a:endParaRPr>
          </a:p>
        </p:txBody>
      </p:sp>
      <p:pic>
        <p:nvPicPr>
          <p:cNvPr id="545" name="Google Shape;545;p71"/>
          <p:cNvPicPr preferRelativeResize="0"/>
          <p:nvPr/>
        </p:nvPicPr>
        <p:blipFill rotWithShape="1">
          <a:blip r:embed="rId3">
            <a:alphaModFix/>
          </a:blip>
          <a:srcRect b="69152"/>
          <a:stretch/>
        </p:blipFill>
        <p:spPr>
          <a:xfrm>
            <a:off x="919075" y="3561712"/>
            <a:ext cx="2571800" cy="472500"/>
          </a:xfrm>
          <a:prstGeom prst="rect">
            <a:avLst/>
          </a:prstGeom>
          <a:noFill/>
          <a:ln>
            <a:noFill/>
          </a:ln>
        </p:spPr>
      </p:pic>
      <p:pic>
        <p:nvPicPr>
          <p:cNvPr id="546" name="Google Shape;546;p71"/>
          <p:cNvPicPr preferRelativeResize="0"/>
          <p:nvPr/>
        </p:nvPicPr>
        <p:blipFill>
          <a:blip r:embed="rId4">
            <a:alphaModFix/>
          </a:blip>
          <a:stretch>
            <a:fillRect/>
          </a:stretch>
        </p:blipFill>
        <p:spPr>
          <a:xfrm>
            <a:off x="919075" y="4034200"/>
            <a:ext cx="2571800" cy="453334"/>
          </a:xfrm>
          <a:prstGeom prst="rect">
            <a:avLst/>
          </a:prstGeom>
          <a:noFill/>
          <a:ln>
            <a:noFill/>
          </a:ln>
        </p:spPr>
      </p:pic>
      <p:pic>
        <p:nvPicPr>
          <p:cNvPr id="547" name="Google Shape;547;p71"/>
          <p:cNvPicPr preferRelativeResize="0"/>
          <p:nvPr/>
        </p:nvPicPr>
        <p:blipFill>
          <a:blip r:embed="rId5">
            <a:alphaModFix/>
          </a:blip>
          <a:stretch>
            <a:fillRect/>
          </a:stretch>
        </p:blipFill>
        <p:spPr>
          <a:xfrm>
            <a:off x="919075" y="4282138"/>
            <a:ext cx="1504391" cy="207237"/>
          </a:xfrm>
          <a:prstGeom prst="rect">
            <a:avLst/>
          </a:prstGeom>
          <a:noFill/>
          <a:ln>
            <a:noFill/>
          </a:ln>
        </p:spPr>
      </p:pic>
      <p:pic>
        <p:nvPicPr>
          <p:cNvPr id="548" name="Google Shape;548;p71"/>
          <p:cNvPicPr preferRelativeResize="0"/>
          <p:nvPr/>
        </p:nvPicPr>
        <p:blipFill>
          <a:blip r:embed="rId6">
            <a:alphaModFix/>
          </a:blip>
          <a:stretch>
            <a:fillRect/>
          </a:stretch>
        </p:blipFill>
        <p:spPr>
          <a:xfrm>
            <a:off x="919301" y="1716150"/>
            <a:ext cx="975299" cy="907209"/>
          </a:xfrm>
          <a:prstGeom prst="rect">
            <a:avLst/>
          </a:prstGeom>
          <a:noFill/>
          <a:ln>
            <a:noFill/>
          </a:ln>
        </p:spPr>
      </p:pic>
      <p:cxnSp>
        <p:nvCxnSpPr>
          <p:cNvPr id="549" name="Google Shape;549;p71"/>
          <p:cNvCxnSpPr/>
          <p:nvPr/>
        </p:nvCxnSpPr>
        <p:spPr>
          <a:xfrm rot="10800000" flipH="1">
            <a:off x="1751775" y="3768725"/>
            <a:ext cx="2035500" cy="349800"/>
          </a:xfrm>
          <a:prstGeom prst="straightConnector1">
            <a:avLst/>
          </a:prstGeom>
          <a:noFill/>
          <a:ln w="9525" cap="flat" cmpd="sng">
            <a:solidFill>
              <a:schemeClr val="accent1"/>
            </a:solidFill>
            <a:prstDash val="solid"/>
            <a:round/>
            <a:headEnd type="none" w="med" len="med"/>
            <a:tailEnd type="none" w="med" len="med"/>
          </a:ln>
        </p:spPr>
      </p:cxnSp>
      <p:cxnSp>
        <p:nvCxnSpPr>
          <p:cNvPr id="550" name="Google Shape;550;p71"/>
          <p:cNvCxnSpPr/>
          <p:nvPr/>
        </p:nvCxnSpPr>
        <p:spPr>
          <a:xfrm>
            <a:off x="1882225" y="4379425"/>
            <a:ext cx="1910100" cy="18630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pic>
        <p:nvPicPr>
          <p:cNvPr id="555" name="Google Shape;555;p72"/>
          <p:cNvPicPr preferRelativeResize="0"/>
          <p:nvPr/>
        </p:nvPicPr>
        <p:blipFill>
          <a:blip r:embed="rId3">
            <a:alphaModFix/>
          </a:blip>
          <a:stretch>
            <a:fillRect/>
          </a:stretch>
        </p:blipFill>
        <p:spPr>
          <a:xfrm>
            <a:off x="0" y="0"/>
            <a:ext cx="3137200" cy="5100775"/>
          </a:xfrm>
          <a:prstGeom prst="rect">
            <a:avLst/>
          </a:prstGeom>
          <a:noFill/>
          <a:ln>
            <a:noFill/>
          </a:ln>
        </p:spPr>
      </p:pic>
      <p:sp>
        <p:nvSpPr>
          <p:cNvPr id="556" name="Google Shape;556;p72"/>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lt1"/>
                </a:solidFill>
              </a:rPr>
              <a:t>Regelung Anwesenheit</a:t>
            </a:r>
            <a:endParaRPr>
              <a:solidFill>
                <a:schemeClr val="lt1"/>
              </a:solidFill>
            </a:endParaRPr>
          </a:p>
        </p:txBody>
      </p:sp>
      <p:sp>
        <p:nvSpPr>
          <p:cNvPr id="557" name="Google Shape;557;p72"/>
          <p:cNvSpPr txBox="1">
            <a:spLocks noGrp="1"/>
          </p:cNvSpPr>
          <p:nvPr>
            <p:ph type="body" idx="1"/>
          </p:nvPr>
        </p:nvSpPr>
        <p:spPr>
          <a:xfrm>
            <a:off x="4902100" y="270225"/>
            <a:ext cx="3837000" cy="4491300"/>
          </a:xfrm>
          <a:prstGeom prst="rect">
            <a:avLst/>
          </a:prstGeom>
        </p:spPr>
        <p:txBody>
          <a:bodyPr spcFirstLastPara="1" wrap="square" lIns="91425" tIns="91425" rIns="91425" bIns="91425" anchor="ctr" anchorCtr="0">
            <a:noAutofit/>
          </a:bodyPr>
          <a:lstStyle/>
          <a:p>
            <a:pPr marL="0" lvl="0" indent="0" algn="l" rtl="0">
              <a:lnSpc>
                <a:spcPct val="95000"/>
              </a:lnSpc>
              <a:spcBef>
                <a:spcPts val="0"/>
              </a:spcBef>
              <a:spcAft>
                <a:spcPts val="0"/>
              </a:spcAft>
              <a:buNone/>
            </a:pPr>
            <a:r>
              <a:rPr lang="en" sz="1200"/>
              <a:t>→ Die Anwesenheitspflicht besteht von </a:t>
            </a:r>
            <a:r>
              <a:rPr lang="en" sz="1200" b="1"/>
              <a:t>09:00 Uhr bis 16:15 Uhr</a:t>
            </a:r>
            <a:endParaRPr sz="1200" b="1"/>
          </a:p>
          <a:p>
            <a:pPr marL="0" lvl="0" indent="0" algn="l" rtl="0">
              <a:lnSpc>
                <a:spcPct val="95000"/>
              </a:lnSpc>
              <a:spcBef>
                <a:spcPts val="1200"/>
              </a:spcBef>
              <a:spcAft>
                <a:spcPts val="0"/>
              </a:spcAft>
              <a:buNone/>
            </a:pPr>
            <a:r>
              <a:rPr lang="en" sz="1200"/>
              <a:t>→ Die Anwesenheit wird </a:t>
            </a:r>
            <a:r>
              <a:rPr lang="en" sz="1200" b="1"/>
              <a:t>täglich erfasst</a:t>
            </a:r>
            <a:r>
              <a:rPr lang="en" sz="1200"/>
              <a:t> und am Ende des Kurses an eure Arbeitsvermittler*innen im Jobcenter / Agentur für Arbeit gesendet.</a:t>
            </a:r>
            <a:endParaRPr sz="1200"/>
          </a:p>
          <a:p>
            <a:pPr marL="0" lvl="0" indent="0" algn="l" rtl="0">
              <a:lnSpc>
                <a:spcPct val="95000"/>
              </a:lnSpc>
              <a:spcBef>
                <a:spcPts val="1200"/>
              </a:spcBef>
              <a:spcAft>
                <a:spcPts val="0"/>
              </a:spcAft>
              <a:buSzPts val="605"/>
              <a:buNone/>
            </a:pPr>
            <a:endParaRPr sz="1200"/>
          </a:p>
          <a:p>
            <a:pPr marL="0" lvl="0" indent="0" algn="l" rtl="0">
              <a:lnSpc>
                <a:spcPct val="95000"/>
              </a:lnSpc>
              <a:spcBef>
                <a:spcPts val="1200"/>
              </a:spcBef>
              <a:spcAft>
                <a:spcPts val="0"/>
              </a:spcAft>
              <a:buNone/>
            </a:pPr>
            <a:r>
              <a:rPr lang="en" sz="1200" b="1" u="sng"/>
              <a:t>Anwesenheit</a:t>
            </a:r>
            <a:endParaRPr sz="1200" b="1" u="sng"/>
          </a:p>
          <a:p>
            <a:pPr marL="0" lvl="0" indent="0" algn="l" rtl="0">
              <a:lnSpc>
                <a:spcPct val="95000"/>
              </a:lnSpc>
              <a:spcBef>
                <a:spcPts val="1200"/>
              </a:spcBef>
              <a:spcAft>
                <a:spcPts val="0"/>
              </a:spcAft>
              <a:buNone/>
            </a:pPr>
            <a:r>
              <a:rPr lang="en" sz="1200" b="1"/>
              <a:t>Wenn du </a:t>
            </a:r>
            <a:r>
              <a:rPr lang="en" sz="1200" b="1">
                <a:solidFill>
                  <a:schemeClr val="accent2"/>
                </a:solidFill>
              </a:rPr>
              <a:t>mehr als 4 Tage</a:t>
            </a:r>
            <a:r>
              <a:rPr lang="en" sz="1200" b="1"/>
              <a:t> fehlst, </a:t>
            </a:r>
            <a:endParaRPr sz="1200" b="1"/>
          </a:p>
          <a:p>
            <a:pPr marL="0" lvl="0" indent="0" algn="l" rtl="0">
              <a:lnSpc>
                <a:spcPct val="95000"/>
              </a:lnSpc>
              <a:spcBef>
                <a:spcPts val="1200"/>
              </a:spcBef>
              <a:spcAft>
                <a:spcPts val="0"/>
              </a:spcAft>
              <a:buNone/>
            </a:pPr>
            <a:r>
              <a:rPr lang="en" sz="1200"/>
              <a:t>…erhältst nach dem Kurs kein Zertifikat</a:t>
            </a:r>
            <a:endParaRPr sz="1200"/>
          </a:p>
          <a:p>
            <a:pPr marL="0" lvl="0" indent="0" algn="l" rtl="0">
              <a:lnSpc>
                <a:spcPct val="95000"/>
              </a:lnSpc>
              <a:spcBef>
                <a:spcPts val="1200"/>
              </a:spcBef>
              <a:spcAft>
                <a:spcPts val="0"/>
              </a:spcAft>
              <a:buNone/>
            </a:pPr>
            <a:endParaRPr sz="1200"/>
          </a:p>
          <a:p>
            <a:pPr marL="0" lvl="0" indent="0" algn="l" rtl="0">
              <a:lnSpc>
                <a:spcPct val="95000"/>
              </a:lnSpc>
              <a:spcBef>
                <a:spcPts val="1200"/>
              </a:spcBef>
              <a:spcAft>
                <a:spcPts val="0"/>
              </a:spcAft>
              <a:buSzPts val="605"/>
              <a:buNone/>
            </a:pPr>
            <a:r>
              <a:rPr lang="en" sz="1200" b="1"/>
              <a:t>Wenn du </a:t>
            </a:r>
            <a:r>
              <a:rPr lang="en" sz="1200" b="1">
                <a:solidFill>
                  <a:schemeClr val="accent2"/>
                </a:solidFill>
              </a:rPr>
              <a:t>mehr als 6 Tage</a:t>
            </a:r>
            <a:r>
              <a:rPr lang="en" sz="1200" b="1"/>
              <a:t> fehlst,</a:t>
            </a:r>
            <a:endParaRPr sz="1200" b="1"/>
          </a:p>
          <a:p>
            <a:pPr marL="0" lvl="0" indent="0" algn="l" rtl="0">
              <a:lnSpc>
                <a:spcPct val="95000"/>
              </a:lnSpc>
              <a:spcBef>
                <a:spcPts val="1200"/>
              </a:spcBef>
              <a:spcAft>
                <a:spcPts val="0"/>
              </a:spcAft>
              <a:buNone/>
            </a:pPr>
            <a:r>
              <a:rPr lang="en" sz="1200"/>
              <a:t>…ein erfolgreicher Abschluss des Kurses ist nicht mehr möglich</a:t>
            </a:r>
            <a:endParaRPr sz="1200"/>
          </a:p>
          <a:p>
            <a:pPr marL="0" lvl="0" indent="0" algn="l" rtl="0">
              <a:lnSpc>
                <a:spcPct val="95000"/>
              </a:lnSpc>
              <a:spcBef>
                <a:spcPts val="1200"/>
              </a:spcBef>
              <a:spcAft>
                <a:spcPts val="0"/>
              </a:spcAft>
              <a:buNone/>
            </a:pPr>
            <a:r>
              <a:rPr lang="en" sz="1200"/>
              <a:t>…die Teilnahme am Kurs wird beendet</a:t>
            </a:r>
            <a:endParaRPr sz="1200"/>
          </a:p>
          <a:p>
            <a:pPr marL="0" lvl="0" indent="0" algn="l" rtl="0">
              <a:lnSpc>
                <a:spcPct val="95000"/>
              </a:lnSpc>
              <a:spcBef>
                <a:spcPts val="1200"/>
              </a:spcBef>
              <a:spcAft>
                <a:spcPts val="1200"/>
              </a:spcAft>
              <a:buNone/>
            </a:pPr>
            <a:r>
              <a:rPr lang="en" sz="1200"/>
              <a:t>…der Vertrag wird gekündigt</a:t>
            </a:r>
            <a:endParaRPr sz="1200"/>
          </a:p>
        </p:txBody>
      </p:sp>
      <p:sp>
        <p:nvSpPr>
          <p:cNvPr id="558" name="Google Shape;558;p72"/>
          <p:cNvSpPr txBox="1">
            <a:spLocks noGrp="1"/>
          </p:cNvSpPr>
          <p:nvPr>
            <p:ph type="subTitle" idx="2"/>
          </p:nvPr>
        </p:nvSpPr>
        <p:spPr>
          <a:xfrm>
            <a:off x="914400" y="2669250"/>
            <a:ext cx="3396300" cy="12351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1200"/>
              </a:spcAft>
              <a:buNone/>
            </a:pPr>
            <a:r>
              <a:rPr lang="en" sz="1400" b="1">
                <a:solidFill>
                  <a:schemeClr val="accent6"/>
                </a:solidFill>
              </a:rPr>
              <a:t>Regelmäßige Anwesenheit</a:t>
            </a:r>
            <a:r>
              <a:rPr lang="en" sz="1400">
                <a:solidFill>
                  <a:schemeClr val="accent6"/>
                </a:solidFill>
              </a:rPr>
              <a:t> ist das A&amp;O, um das Beste aus dem Kurs herauszuholen</a:t>
            </a:r>
            <a:br>
              <a:rPr lang="en" sz="1400">
                <a:solidFill>
                  <a:srgbClr val="000000"/>
                </a:solidFill>
              </a:rPr>
            </a:br>
            <a:endParaRPr sz="14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3"/>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Anwesenheitsregeln - Prozess</a:t>
            </a:r>
            <a:endParaRPr sz="2000"/>
          </a:p>
        </p:txBody>
      </p:sp>
      <p:grpSp>
        <p:nvGrpSpPr>
          <p:cNvPr id="564" name="Google Shape;564;p73"/>
          <p:cNvGrpSpPr/>
          <p:nvPr/>
        </p:nvGrpSpPr>
        <p:grpSpPr>
          <a:xfrm>
            <a:off x="1370400" y="980900"/>
            <a:ext cx="6469000" cy="4015050"/>
            <a:chOff x="573050" y="962850"/>
            <a:chExt cx="6469000" cy="4015050"/>
          </a:xfrm>
        </p:grpSpPr>
        <p:sp>
          <p:nvSpPr>
            <p:cNvPr id="565" name="Google Shape;565;p73"/>
            <p:cNvSpPr txBox="1"/>
            <p:nvPr/>
          </p:nvSpPr>
          <p:spPr>
            <a:xfrm>
              <a:off x="573050" y="962850"/>
              <a:ext cx="2463900" cy="554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1.</a:t>
              </a:r>
              <a:r>
                <a:rPr lang="en" sz="1200">
                  <a:latin typeface="Helvetica Neue"/>
                  <a:ea typeface="Helvetica Neue"/>
                  <a:cs typeface="Helvetica Neue"/>
                  <a:sym typeface="Helvetica Neue"/>
                </a:rPr>
                <a:t>  Du nimmst nicht (oder nur teilweise) am Kurs teil </a:t>
              </a:r>
              <a:endParaRPr sz="1200">
                <a:latin typeface="Helvetica Neue"/>
                <a:ea typeface="Helvetica Neue"/>
                <a:cs typeface="Helvetica Neue"/>
                <a:sym typeface="Helvetica Neue"/>
              </a:endParaRPr>
            </a:p>
          </p:txBody>
        </p:sp>
        <p:sp>
          <p:nvSpPr>
            <p:cNvPr id="566" name="Google Shape;566;p73"/>
            <p:cNvSpPr txBox="1"/>
            <p:nvPr/>
          </p:nvSpPr>
          <p:spPr>
            <a:xfrm>
              <a:off x="1356175" y="1638825"/>
              <a:ext cx="2342100" cy="554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2.</a:t>
              </a:r>
              <a:r>
                <a:rPr lang="en" sz="1200">
                  <a:latin typeface="Helvetica Neue"/>
                  <a:ea typeface="Helvetica Neue"/>
                  <a:cs typeface="Helvetica Neue"/>
                  <a:sym typeface="Helvetica Neue"/>
                </a:rPr>
                <a:t>  </a:t>
              </a:r>
              <a:r>
                <a:rPr lang="en" sz="1200" b="1">
                  <a:solidFill>
                    <a:schemeClr val="dk1"/>
                  </a:solidFill>
                  <a:latin typeface="Helvetica Neue"/>
                  <a:ea typeface="Helvetica Neue"/>
                  <a:cs typeface="Helvetica Neue"/>
                  <a:sym typeface="Helvetica Neue"/>
                </a:rPr>
                <a:t>1-2 Tage später </a:t>
              </a:r>
              <a:r>
                <a:rPr lang="en" sz="1200">
                  <a:solidFill>
                    <a:schemeClr val="dk1"/>
                  </a:solidFill>
                  <a:latin typeface="Helvetica Neue"/>
                  <a:ea typeface="Helvetica Neue"/>
                  <a:cs typeface="Helvetica Neue"/>
                  <a:sym typeface="Helvetica Neue"/>
                </a:rPr>
                <a:t>erhältst du automatisch eine E-Mail</a:t>
              </a:r>
              <a:endParaRPr sz="1200">
                <a:latin typeface="Helvetica Neue"/>
                <a:ea typeface="Helvetica Neue"/>
                <a:cs typeface="Helvetica Neue"/>
                <a:sym typeface="Helvetica Neue"/>
              </a:endParaRPr>
            </a:p>
          </p:txBody>
        </p:sp>
        <p:sp>
          <p:nvSpPr>
            <p:cNvPr id="567" name="Google Shape;567;p73"/>
            <p:cNvSpPr txBox="1"/>
            <p:nvPr/>
          </p:nvSpPr>
          <p:spPr>
            <a:xfrm>
              <a:off x="2293400" y="2306400"/>
              <a:ext cx="2463900" cy="554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3.</a:t>
              </a:r>
              <a:r>
                <a:rPr lang="en" sz="1200">
                  <a:latin typeface="Helvetica Neue"/>
                  <a:ea typeface="Helvetica Neue"/>
                  <a:cs typeface="Helvetica Neue"/>
                  <a:sym typeface="Helvetica Neue"/>
                </a:rPr>
                <a:t>  </a:t>
              </a:r>
              <a:r>
                <a:rPr lang="en" sz="1200">
                  <a:solidFill>
                    <a:schemeClr val="dk1"/>
                  </a:solidFill>
                  <a:latin typeface="Helvetica Neue"/>
                  <a:ea typeface="Helvetica Neue"/>
                  <a:cs typeface="Helvetica Neue"/>
                  <a:sym typeface="Helvetica Neue"/>
                </a:rPr>
                <a:t>Klicke auf den Link in der E-mail  </a:t>
              </a:r>
              <a:endParaRPr sz="1200">
                <a:latin typeface="Helvetica Neue"/>
                <a:ea typeface="Helvetica Neue"/>
                <a:cs typeface="Helvetica Neue"/>
                <a:sym typeface="Helvetica Neue"/>
              </a:endParaRPr>
            </a:p>
          </p:txBody>
        </p:sp>
        <p:sp>
          <p:nvSpPr>
            <p:cNvPr id="568" name="Google Shape;568;p73"/>
            <p:cNvSpPr txBox="1"/>
            <p:nvPr/>
          </p:nvSpPr>
          <p:spPr>
            <a:xfrm>
              <a:off x="3104675" y="2961488"/>
              <a:ext cx="2187600" cy="554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4.</a:t>
              </a:r>
              <a:r>
                <a:rPr lang="en" sz="1200">
                  <a:latin typeface="Helvetica Neue"/>
                  <a:ea typeface="Helvetica Neue"/>
                  <a:cs typeface="Helvetica Neue"/>
                  <a:sym typeface="Helvetica Neue"/>
                </a:rPr>
                <a:t>  </a:t>
              </a:r>
              <a:r>
                <a:rPr lang="en" sz="1200">
                  <a:solidFill>
                    <a:schemeClr val="dk1"/>
                  </a:solidFill>
                  <a:latin typeface="Helvetica Neue"/>
                  <a:ea typeface="Helvetica Neue"/>
                  <a:cs typeface="Helvetica Neue"/>
                  <a:sym typeface="Helvetica Neue"/>
                </a:rPr>
                <a:t>Fülle alle Felder die mit einem </a:t>
              </a:r>
              <a:r>
                <a:rPr lang="en" sz="1200" b="1">
                  <a:solidFill>
                    <a:schemeClr val="dk1"/>
                  </a:solidFill>
                  <a:latin typeface="Helvetica Neue"/>
                  <a:ea typeface="Helvetica Neue"/>
                  <a:cs typeface="Helvetica Neue"/>
                  <a:sym typeface="Helvetica Neue"/>
                </a:rPr>
                <a:t>* </a:t>
              </a:r>
              <a:r>
                <a:rPr lang="en" sz="1200">
                  <a:solidFill>
                    <a:schemeClr val="dk1"/>
                  </a:solidFill>
                  <a:latin typeface="Helvetica Neue"/>
                  <a:ea typeface="Helvetica Neue"/>
                  <a:cs typeface="Helvetica Neue"/>
                  <a:sym typeface="Helvetica Neue"/>
                </a:rPr>
                <a:t>markiert sind aus   </a:t>
              </a:r>
              <a:endParaRPr sz="1200">
                <a:latin typeface="Helvetica Neue"/>
                <a:ea typeface="Helvetica Neue"/>
                <a:cs typeface="Helvetica Neue"/>
                <a:sym typeface="Helvetica Neue"/>
              </a:endParaRPr>
            </a:p>
          </p:txBody>
        </p:sp>
        <p:sp>
          <p:nvSpPr>
            <p:cNvPr id="569" name="Google Shape;569;p73"/>
            <p:cNvSpPr txBox="1"/>
            <p:nvPr/>
          </p:nvSpPr>
          <p:spPr>
            <a:xfrm>
              <a:off x="3953850" y="3635938"/>
              <a:ext cx="3088200" cy="738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5. </a:t>
              </a:r>
              <a:r>
                <a:rPr lang="en" sz="1200">
                  <a:latin typeface="Helvetica Neue"/>
                  <a:ea typeface="Helvetica Neue"/>
                  <a:cs typeface="Helvetica Neue"/>
                  <a:sym typeface="Helvetica Neue"/>
                </a:rPr>
                <a:t> Sofern vorhanden: </a:t>
              </a:r>
              <a:r>
                <a:rPr lang="en" sz="1200">
                  <a:solidFill>
                    <a:schemeClr val="dk1"/>
                  </a:solidFill>
                  <a:latin typeface="Helvetica Neue"/>
                  <a:ea typeface="Helvetica Neue"/>
                  <a:cs typeface="Helvetica Neue"/>
                  <a:sym typeface="Helvetica Neue"/>
                </a:rPr>
                <a:t>Füge ein Dokument (z.B. ein Krankenschein oder eine andere Bestätigung deiner Abwesenheit) hinzu</a:t>
              </a:r>
              <a:endParaRPr sz="1200">
                <a:latin typeface="Helvetica Neue"/>
                <a:ea typeface="Helvetica Neue"/>
                <a:cs typeface="Helvetica Neue"/>
                <a:sym typeface="Helvetica Neue"/>
              </a:endParaRPr>
            </a:p>
          </p:txBody>
        </p:sp>
        <p:sp>
          <p:nvSpPr>
            <p:cNvPr id="570" name="Google Shape;570;p73"/>
            <p:cNvSpPr txBox="1"/>
            <p:nvPr/>
          </p:nvSpPr>
          <p:spPr>
            <a:xfrm>
              <a:off x="4854450" y="4608600"/>
              <a:ext cx="2187600" cy="369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Helvetica Neue"/>
                  <a:ea typeface="Helvetica Neue"/>
                  <a:cs typeface="Helvetica Neue"/>
                  <a:sym typeface="Helvetica Neue"/>
                </a:rPr>
                <a:t>6.</a:t>
              </a:r>
              <a:r>
                <a:rPr lang="en" sz="1200">
                  <a:latin typeface="Helvetica Neue"/>
                  <a:ea typeface="Helvetica Neue"/>
                  <a:cs typeface="Helvetica Neue"/>
                  <a:sym typeface="Helvetica Neue"/>
                </a:rPr>
                <a:t>  Schicke das Formular ab</a:t>
              </a:r>
              <a:r>
                <a:rPr lang="en" sz="1200">
                  <a:solidFill>
                    <a:schemeClr val="dk1"/>
                  </a:solidFill>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
          <p:nvSpPr>
            <p:cNvPr id="571" name="Google Shape;571;p73"/>
            <p:cNvSpPr/>
            <p:nvPr/>
          </p:nvSpPr>
          <p:spPr>
            <a:xfrm rot="10800000" flipH="1">
              <a:off x="837804" y="1587168"/>
              <a:ext cx="433200" cy="451200"/>
            </a:xfrm>
            <a:prstGeom prst="bentArrow">
              <a:avLst>
                <a:gd name="adj1" fmla="val 27094"/>
                <a:gd name="adj2" fmla="val 25000"/>
                <a:gd name="adj3" fmla="val 25000"/>
                <a:gd name="adj4" fmla="val 4375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3"/>
            <p:cNvSpPr/>
            <p:nvPr/>
          </p:nvSpPr>
          <p:spPr>
            <a:xfrm rot="10800000" flipH="1">
              <a:off x="1739479" y="2314793"/>
              <a:ext cx="433200" cy="451200"/>
            </a:xfrm>
            <a:prstGeom prst="bentArrow">
              <a:avLst>
                <a:gd name="adj1" fmla="val 27094"/>
                <a:gd name="adj2" fmla="val 25000"/>
                <a:gd name="adj3" fmla="val 25000"/>
                <a:gd name="adj4" fmla="val 4375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3"/>
            <p:cNvSpPr/>
            <p:nvPr/>
          </p:nvSpPr>
          <p:spPr>
            <a:xfrm rot="10800000" flipH="1">
              <a:off x="4346329" y="4495168"/>
              <a:ext cx="433200" cy="451200"/>
            </a:xfrm>
            <a:prstGeom prst="bentArrow">
              <a:avLst>
                <a:gd name="adj1" fmla="val 27094"/>
                <a:gd name="adj2" fmla="val 25000"/>
                <a:gd name="adj3" fmla="val 25000"/>
                <a:gd name="adj4" fmla="val 4375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3"/>
            <p:cNvSpPr/>
            <p:nvPr/>
          </p:nvSpPr>
          <p:spPr>
            <a:xfrm rot="10800000" flipH="1">
              <a:off x="2603779" y="2922768"/>
              <a:ext cx="433200" cy="451200"/>
            </a:xfrm>
            <a:prstGeom prst="bentArrow">
              <a:avLst>
                <a:gd name="adj1" fmla="val 27094"/>
                <a:gd name="adj2" fmla="val 25000"/>
                <a:gd name="adj3" fmla="val 25000"/>
                <a:gd name="adj4" fmla="val 4375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3"/>
            <p:cNvSpPr/>
            <p:nvPr/>
          </p:nvSpPr>
          <p:spPr>
            <a:xfrm rot="10800000" flipH="1">
              <a:off x="3395829" y="3616568"/>
              <a:ext cx="433200" cy="451200"/>
            </a:xfrm>
            <a:prstGeom prst="bentArrow">
              <a:avLst>
                <a:gd name="adj1" fmla="val 27094"/>
                <a:gd name="adj2" fmla="val 25000"/>
                <a:gd name="adj3" fmla="val 25000"/>
                <a:gd name="adj4" fmla="val 4375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6" name="Google Shape;576;p73"/>
          <p:cNvPicPr preferRelativeResize="0"/>
          <p:nvPr/>
        </p:nvPicPr>
        <p:blipFill>
          <a:blip r:embed="rId3">
            <a:alphaModFix/>
          </a:blip>
          <a:stretch>
            <a:fillRect/>
          </a:stretch>
        </p:blipFill>
        <p:spPr>
          <a:xfrm rot="-10799995">
            <a:off x="-101328" y="3524598"/>
            <a:ext cx="3642301" cy="1917226"/>
          </a:xfrm>
          <a:prstGeom prst="rect">
            <a:avLst/>
          </a:prstGeom>
          <a:noFill/>
          <a:ln>
            <a:noFill/>
          </a:ln>
        </p:spPr>
      </p:pic>
      <p:pic>
        <p:nvPicPr>
          <p:cNvPr id="577" name="Google Shape;577;p73"/>
          <p:cNvPicPr preferRelativeResize="0"/>
          <p:nvPr/>
        </p:nvPicPr>
        <p:blipFill>
          <a:blip r:embed="rId4">
            <a:alphaModFix/>
          </a:blip>
          <a:stretch>
            <a:fillRect/>
          </a:stretch>
        </p:blipFill>
        <p:spPr>
          <a:xfrm flipH="1">
            <a:off x="769800" y="2408100"/>
            <a:ext cx="2074024" cy="2049500"/>
          </a:xfrm>
          <a:prstGeom prst="rect">
            <a:avLst/>
          </a:prstGeom>
          <a:noFill/>
          <a:ln>
            <a:noFill/>
          </a:ln>
        </p:spPr>
      </p:pic>
      <p:sp>
        <p:nvSpPr>
          <p:cNvPr id="578" name="Google Shape;578;p73"/>
          <p:cNvSpPr txBox="1"/>
          <p:nvPr/>
        </p:nvSpPr>
        <p:spPr>
          <a:xfrm>
            <a:off x="5768425" y="1082350"/>
            <a:ext cx="3218100" cy="1113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1200"/>
              </a:spcAft>
              <a:buNone/>
            </a:pPr>
            <a:r>
              <a:rPr lang="en" sz="1207" i="1">
                <a:solidFill>
                  <a:schemeClr val="dk1"/>
                </a:solidFill>
                <a:latin typeface="Helvetica Neue"/>
                <a:ea typeface="Helvetica Neue"/>
                <a:cs typeface="Helvetica Neue"/>
                <a:sym typeface="Helvetica Neue"/>
              </a:rPr>
              <a:t>*Abwesenheitsnotizen können</a:t>
            </a:r>
            <a:r>
              <a:rPr lang="en" sz="1207" b="1" i="1">
                <a:solidFill>
                  <a:schemeClr val="dk1"/>
                </a:solidFill>
                <a:latin typeface="Helvetica Neue"/>
                <a:ea typeface="Helvetica Neue"/>
                <a:cs typeface="Helvetica Neue"/>
                <a:sym typeface="Helvetica Neue"/>
              </a:rPr>
              <a:t> nicht über MS Teams oder E-Mail </a:t>
            </a:r>
            <a:r>
              <a:rPr lang="en" sz="1207" i="1">
                <a:solidFill>
                  <a:schemeClr val="dk1"/>
                </a:solidFill>
                <a:latin typeface="Helvetica Neue"/>
                <a:ea typeface="Helvetica Neue"/>
                <a:cs typeface="Helvetica Neue"/>
                <a:sym typeface="Helvetica Neue"/>
              </a:rPr>
              <a:t>angenommen werden, sondern nur über das per E-Mail versandte digitale Abwesenheitsformular.</a:t>
            </a:r>
            <a:endParaRPr i="1"/>
          </a:p>
        </p:txBody>
      </p:sp>
      <p:sp>
        <p:nvSpPr>
          <p:cNvPr id="579" name="Google Shape;579;p73"/>
          <p:cNvSpPr/>
          <p:nvPr/>
        </p:nvSpPr>
        <p:spPr>
          <a:xfrm rot="10800000">
            <a:off x="5992425" y="1082350"/>
            <a:ext cx="144300" cy="572700"/>
          </a:xfrm>
          <a:prstGeom prst="trapezoid">
            <a:avLst>
              <a:gd name="adj" fmla="val 25000"/>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3"/>
          <p:cNvSpPr/>
          <p:nvPr/>
        </p:nvSpPr>
        <p:spPr>
          <a:xfrm>
            <a:off x="5992425" y="1720050"/>
            <a:ext cx="144300" cy="166500"/>
          </a:xfrm>
          <a:prstGeom prst="ellipse">
            <a:avLst/>
          </a:prstGeom>
          <a:solidFill>
            <a:schemeClr val="accent2"/>
          </a:solidFill>
          <a:ln w="9525" cap="flat" cmpd="sng">
            <a:solidFill>
              <a:srgbClr val="EC64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4"/>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Das Wichtigste im Überblick</a:t>
            </a:r>
            <a:endParaRPr sz="2000"/>
          </a:p>
        </p:txBody>
      </p:sp>
      <p:sp>
        <p:nvSpPr>
          <p:cNvPr id="586" name="Google Shape;586;p74"/>
          <p:cNvSpPr txBox="1">
            <a:spLocks noGrp="1"/>
          </p:cNvSpPr>
          <p:nvPr>
            <p:ph type="body" idx="1"/>
          </p:nvPr>
        </p:nvSpPr>
        <p:spPr>
          <a:xfrm>
            <a:off x="2211925" y="1377850"/>
            <a:ext cx="5934900" cy="3241800"/>
          </a:xfrm>
          <a:prstGeom prst="rect">
            <a:avLst/>
          </a:prstGeom>
        </p:spPr>
        <p:txBody>
          <a:bodyPr spcFirstLastPara="1" wrap="square" lIns="91425" tIns="91425" rIns="91425" bIns="91425" anchor="t" anchorCtr="0">
            <a:normAutofit/>
          </a:bodyPr>
          <a:lstStyle/>
          <a:p>
            <a:pPr marL="457200" lvl="0" indent="-311308" algn="l" rtl="0">
              <a:lnSpc>
                <a:spcPct val="200000"/>
              </a:lnSpc>
              <a:spcBef>
                <a:spcPts val="0"/>
              </a:spcBef>
              <a:spcAft>
                <a:spcPts val="0"/>
              </a:spcAft>
              <a:buSzPts val="1303"/>
              <a:buChar char="●"/>
            </a:pPr>
            <a:r>
              <a:rPr lang="en" sz="1302"/>
              <a:t>Nach Abschluss der MAT wird man nicht automatisch in einen 1-Jahres-Kurs / 3-Monats-Kurs aufgenommen, </a:t>
            </a:r>
            <a:r>
              <a:rPr lang="en" sz="1302" b="1"/>
              <a:t>man muss sich dafür qualifizieren </a:t>
            </a:r>
            <a:endParaRPr sz="1302" b="1"/>
          </a:p>
          <a:p>
            <a:pPr marL="457200" lvl="0" indent="-311308" algn="l" rtl="0">
              <a:lnSpc>
                <a:spcPct val="200000"/>
              </a:lnSpc>
              <a:spcBef>
                <a:spcPts val="0"/>
              </a:spcBef>
              <a:spcAft>
                <a:spcPts val="0"/>
              </a:spcAft>
              <a:buSzPts val="1303"/>
              <a:buChar char="●"/>
            </a:pPr>
            <a:r>
              <a:rPr lang="en" sz="1302"/>
              <a:t>Abschlussprojekte in Online Marketing &amp; Web Development sind verpflichtend</a:t>
            </a:r>
            <a:endParaRPr sz="1302"/>
          </a:p>
          <a:p>
            <a:pPr marL="457200" lvl="0" indent="-311308" algn="l" rtl="0">
              <a:lnSpc>
                <a:spcPct val="200000"/>
              </a:lnSpc>
              <a:spcBef>
                <a:spcPts val="0"/>
              </a:spcBef>
              <a:spcAft>
                <a:spcPts val="0"/>
              </a:spcAft>
              <a:buSzPts val="1303"/>
              <a:buChar char="●"/>
            </a:pPr>
            <a:r>
              <a:rPr lang="en" sz="1302"/>
              <a:t>Das Assessment ist verpflichtend</a:t>
            </a:r>
            <a:endParaRPr sz="1302"/>
          </a:p>
          <a:p>
            <a:pPr marL="457200" lvl="0" indent="-311308" algn="l" rtl="0">
              <a:lnSpc>
                <a:spcPct val="200000"/>
              </a:lnSpc>
              <a:spcBef>
                <a:spcPts val="0"/>
              </a:spcBef>
              <a:spcAft>
                <a:spcPts val="0"/>
              </a:spcAft>
              <a:buSzPts val="1303"/>
              <a:buChar char="●"/>
            </a:pPr>
            <a:r>
              <a:rPr lang="en" sz="1302"/>
              <a:t>Der Unterricht muss jeden Tag von 09:00 - 16:15 Uhr besucht werden</a:t>
            </a:r>
            <a:endParaRPr sz="1302"/>
          </a:p>
          <a:p>
            <a:pPr marL="457200" lvl="0" indent="-311308" algn="l" rtl="0">
              <a:lnSpc>
                <a:spcPct val="200000"/>
              </a:lnSpc>
              <a:spcBef>
                <a:spcPts val="0"/>
              </a:spcBef>
              <a:spcAft>
                <a:spcPts val="0"/>
              </a:spcAft>
              <a:buSzPts val="1303"/>
              <a:buChar char="●"/>
            </a:pPr>
            <a:r>
              <a:rPr lang="en" sz="1302"/>
              <a:t>Bei Krankheit müssen Materialien selbstständig nachgearbeitet werden</a:t>
            </a:r>
            <a:endParaRPr sz="1302"/>
          </a:p>
        </p:txBody>
      </p:sp>
      <p:pic>
        <p:nvPicPr>
          <p:cNvPr id="587" name="Google Shape;587;p74"/>
          <p:cNvPicPr preferRelativeResize="0"/>
          <p:nvPr/>
        </p:nvPicPr>
        <p:blipFill>
          <a:blip r:embed="rId3">
            <a:alphaModFix/>
          </a:blip>
          <a:stretch>
            <a:fillRect/>
          </a:stretch>
        </p:blipFill>
        <p:spPr>
          <a:xfrm>
            <a:off x="139775" y="3126825"/>
            <a:ext cx="1907125" cy="18459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48"/>
          <p:cNvGrpSpPr/>
          <p:nvPr/>
        </p:nvGrpSpPr>
        <p:grpSpPr>
          <a:xfrm>
            <a:off x="4682195" y="71260"/>
            <a:ext cx="3439142" cy="728511"/>
            <a:chOff x="4682168" y="470250"/>
            <a:chExt cx="4004590" cy="1337700"/>
          </a:xfrm>
        </p:grpSpPr>
        <p:grpSp>
          <p:nvGrpSpPr>
            <p:cNvPr id="239" name="Google Shape;239;p48"/>
            <p:cNvGrpSpPr/>
            <p:nvPr/>
          </p:nvGrpSpPr>
          <p:grpSpPr>
            <a:xfrm>
              <a:off x="4682168" y="470250"/>
              <a:ext cx="4004574" cy="1337700"/>
              <a:chOff x="4791300" y="294400"/>
              <a:chExt cx="3895500" cy="1337700"/>
            </a:xfrm>
          </p:grpSpPr>
          <p:sp>
            <p:nvSpPr>
              <p:cNvPr id="240" name="Google Shape;240;p48"/>
              <p:cNvSpPr/>
              <p:nvPr/>
            </p:nvSpPr>
            <p:spPr>
              <a:xfrm>
                <a:off x="4791300" y="294400"/>
                <a:ext cx="3895500" cy="93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8"/>
              <p:cNvSpPr/>
              <p:nvPr/>
            </p:nvSpPr>
            <p:spPr>
              <a:xfrm rot="-5400000" flipH="1">
                <a:off x="5231198" y="1148800"/>
                <a:ext cx="483300" cy="483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48"/>
            <p:cNvSpPr/>
            <p:nvPr/>
          </p:nvSpPr>
          <p:spPr>
            <a:xfrm flipH="1">
              <a:off x="8203458" y="904236"/>
              <a:ext cx="483300" cy="496800"/>
            </a:xfrm>
            <a:prstGeom prst="rtTriangle">
              <a:avLst/>
            </a:prstGeom>
            <a:solidFill>
              <a:srgbClr val="1B3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48"/>
          <p:cNvSpPr txBox="1"/>
          <p:nvPr/>
        </p:nvSpPr>
        <p:spPr>
          <a:xfrm>
            <a:off x="4251000" y="140900"/>
            <a:ext cx="3931200" cy="431100"/>
          </a:xfrm>
          <a:prstGeom prst="rect">
            <a:avLst/>
          </a:prstGeom>
          <a:noFill/>
          <a:ln>
            <a:noFill/>
          </a:ln>
        </p:spPr>
        <p:txBody>
          <a:bodyPr spcFirstLastPara="1" wrap="square" lIns="91425" tIns="91425" rIns="91425" bIns="91425" anchor="t" anchorCtr="0">
            <a:spAutoFit/>
          </a:bodyPr>
          <a:lstStyle/>
          <a:p>
            <a:pPr marL="914400" lvl="0" indent="-330200" algn="l" rtl="0">
              <a:lnSpc>
                <a:spcPct val="150000"/>
              </a:lnSpc>
              <a:spcBef>
                <a:spcPts val="0"/>
              </a:spcBef>
              <a:spcAft>
                <a:spcPts val="0"/>
              </a:spcAft>
              <a:buClr>
                <a:schemeClr val="lt1"/>
              </a:buClr>
              <a:buSzPts val="1600"/>
              <a:buFont typeface="Helvetica Neue"/>
              <a:buAutoNum type="arabicPeriod"/>
            </a:pPr>
            <a:r>
              <a:rPr lang="en">
                <a:solidFill>
                  <a:schemeClr val="lt1"/>
                </a:solidFill>
                <a:latin typeface="Helvetica Neue"/>
                <a:ea typeface="Helvetica Neue"/>
                <a:cs typeface="Helvetica Neue"/>
                <a:sym typeface="Helvetica Neue"/>
              </a:rPr>
              <a:t>Gegenseitiges Kennenlernen</a:t>
            </a:r>
            <a:endParaRPr sz="1900">
              <a:solidFill>
                <a:schemeClr val="lt1"/>
              </a:solidFill>
              <a:latin typeface="Helvetica Neue"/>
              <a:ea typeface="Helvetica Neue"/>
              <a:cs typeface="Helvetica Neue"/>
              <a:sym typeface="Helvetica Neue"/>
            </a:endParaRPr>
          </a:p>
        </p:txBody>
      </p:sp>
      <p:sp>
        <p:nvSpPr>
          <p:cNvPr id="244" name="Google Shape;244;p48"/>
          <p:cNvSpPr txBox="1"/>
          <p:nvPr/>
        </p:nvSpPr>
        <p:spPr>
          <a:xfrm>
            <a:off x="5603475" y="2127325"/>
            <a:ext cx="3055500" cy="7434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SzPts val="1100"/>
              <a:buFont typeface="Helvetica Neue"/>
              <a:buChar char="●"/>
            </a:pPr>
            <a:r>
              <a:rPr lang="en" sz="1100">
                <a:latin typeface="Helvetica Neue"/>
                <a:ea typeface="Helvetica Neue"/>
                <a:cs typeface="Helvetica Neue"/>
                <a:sym typeface="Helvetica Neue"/>
              </a:rPr>
              <a:t>Ein typischer Tag beim DCI</a:t>
            </a:r>
            <a:endParaRPr sz="1100">
              <a:solidFill>
                <a:srgbClr val="35224D"/>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Clr>
                <a:srgbClr val="35224D"/>
              </a:buClr>
              <a:buSzPts val="1100"/>
              <a:buFont typeface="Helvetica Neue"/>
              <a:buChar char="●"/>
            </a:pPr>
            <a:r>
              <a:rPr lang="en" sz="1100">
                <a:solidFill>
                  <a:srgbClr val="35224D"/>
                </a:solidFill>
                <a:latin typeface="Helvetica Neue"/>
                <a:ea typeface="Helvetica Neue"/>
                <a:cs typeface="Helvetica Neue"/>
                <a:sym typeface="Helvetica Neue"/>
              </a:rPr>
              <a:t>Curriculum &amp; Erfolgsleitfaden</a:t>
            </a:r>
            <a:endParaRPr sz="1100">
              <a:solidFill>
                <a:srgbClr val="35224D"/>
              </a:solidFill>
              <a:latin typeface="Helvetica Neue"/>
              <a:ea typeface="Helvetica Neue"/>
              <a:cs typeface="Helvetica Neue"/>
              <a:sym typeface="Helvetica Neue"/>
            </a:endParaRPr>
          </a:p>
          <a:p>
            <a:pPr marL="457200" lvl="0" indent="-298450" algn="l" rtl="0">
              <a:lnSpc>
                <a:spcPct val="115000"/>
              </a:lnSpc>
              <a:spcBef>
                <a:spcPts val="0"/>
              </a:spcBef>
              <a:spcAft>
                <a:spcPts val="0"/>
              </a:spcAft>
              <a:buSzPts val="1100"/>
              <a:buFont typeface="Helvetica Neue"/>
              <a:buChar char="●"/>
            </a:pPr>
            <a:r>
              <a:rPr lang="en" sz="1100">
                <a:latin typeface="Helvetica Neue"/>
                <a:ea typeface="Helvetica Neue"/>
                <a:cs typeface="Helvetica Neue"/>
                <a:sym typeface="Helvetica Neue"/>
              </a:rPr>
              <a:t>Ende der MAT</a:t>
            </a:r>
            <a:endParaRPr sz="1100">
              <a:solidFill>
                <a:srgbClr val="35224D"/>
              </a:solidFill>
              <a:latin typeface="Helvetica Neue"/>
              <a:ea typeface="Helvetica Neue"/>
              <a:cs typeface="Helvetica Neue"/>
              <a:sym typeface="Helvetica Neue"/>
            </a:endParaRPr>
          </a:p>
        </p:txBody>
      </p:sp>
      <p:sp>
        <p:nvSpPr>
          <p:cNvPr id="245" name="Google Shape;245;p48"/>
          <p:cNvSpPr txBox="1">
            <a:spLocks noGrp="1"/>
          </p:cNvSpPr>
          <p:nvPr>
            <p:ph type="title"/>
          </p:nvPr>
        </p:nvSpPr>
        <p:spPr>
          <a:xfrm>
            <a:off x="914400" y="735575"/>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Agenda</a:t>
            </a:r>
            <a:endParaRPr b="1">
              <a:solidFill>
                <a:schemeClr val="lt1"/>
              </a:solidFill>
              <a:latin typeface="Helvetica Neue"/>
              <a:ea typeface="Helvetica Neue"/>
              <a:cs typeface="Helvetica Neue"/>
              <a:sym typeface="Helvetica Neue"/>
            </a:endParaRPr>
          </a:p>
        </p:txBody>
      </p:sp>
      <p:grpSp>
        <p:nvGrpSpPr>
          <p:cNvPr id="246" name="Google Shape;246;p48"/>
          <p:cNvGrpSpPr/>
          <p:nvPr/>
        </p:nvGrpSpPr>
        <p:grpSpPr>
          <a:xfrm>
            <a:off x="4682195" y="861013"/>
            <a:ext cx="3439142" cy="692661"/>
            <a:chOff x="4682168" y="470250"/>
            <a:chExt cx="4004590" cy="1337700"/>
          </a:xfrm>
        </p:grpSpPr>
        <p:grpSp>
          <p:nvGrpSpPr>
            <p:cNvPr id="247" name="Google Shape;247;p48"/>
            <p:cNvGrpSpPr/>
            <p:nvPr/>
          </p:nvGrpSpPr>
          <p:grpSpPr>
            <a:xfrm>
              <a:off x="4682168" y="470250"/>
              <a:ext cx="4004574" cy="1337700"/>
              <a:chOff x="4791300" y="294400"/>
              <a:chExt cx="3895500" cy="1337700"/>
            </a:xfrm>
          </p:grpSpPr>
          <p:sp>
            <p:nvSpPr>
              <p:cNvPr id="248" name="Google Shape;248;p48"/>
              <p:cNvSpPr/>
              <p:nvPr/>
            </p:nvSpPr>
            <p:spPr>
              <a:xfrm>
                <a:off x="4791300" y="294400"/>
                <a:ext cx="3895500" cy="93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8"/>
              <p:cNvSpPr/>
              <p:nvPr/>
            </p:nvSpPr>
            <p:spPr>
              <a:xfrm rot="-5400000" flipH="1">
                <a:off x="5231198" y="1148800"/>
                <a:ext cx="483300" cy="483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48"/>
            <p:cNvSpPr/>
            <p:nvPr/>
          </p:nvSpPr>
          <p:spPr>
            <a:xfrm flipH="1">
              <a:off x="8203458" y="904236"/>
              <a:ext cx="483300" cy="496800"/>
            </a:xfrm>
            <a:prstGeom prst="rtTriangle">
              <a:avLst/>
            </a:prstGeom>
            <a:solidFill>
              <a:srgbClr val="1B3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48"/>
          <p:cNvSpPr txBox="1"/>
          <p:nvPr/>
        </p:nvSpPr>
        <p:spPr>
          <a:xfrm>
            <a:off x="4808575" y="915538"/>
            <a:ext cx="2637600" cy="4155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500">
                <a:solidFill>
                  <a:schemeClr val="lt1"/>
                </a:solidFill>
                <a:latin typeface="Helvetica Neue"/>
                <a:ea typeface="Helvetica Neue"/>
                <a:cs typeface="Helvetica Neue"/>
                <a:sym typeface="Helvetica Neue"/>
              </a:rPr>
              <a:t>2.    </a:t>
            </a:r>
            <a:r>
              <a:rPr lang="en">
                <a:solidFill>
                  <a:schemeClr val="lt1"/>
                </a:solidFill>
                <a:latin typeface="Helvetica Neue"/>
                <a:ea typeface="Helvetica Neue"/>
                <a:cs typeface="Helvetica Neue"/>
                <a:sym typeface="Helvetica Neue"/>
              </a:rPr>
              <a:t>Kennenlernen des DCI </a:t>
            </a:r>
            <a:endParaRPr sz="1500">
              <a:solidFill>
                <a:schemeClr val="lt1"/>
              </a:solidFill>
              <a:latin typeface="Helvetica Neue"/>
              <a:ea typeface="Helvetica Neue"/>
              <a:cs typeface="Helvetica Neue"/>
              <a:sym typeface="Helvetica Neue"/>
            </a:endParaRPr>
          </a:p>
        </p:txBody>
      </p:sp>
      <p:grpSp>
        <p:nvGrpSpPr>
          <p:cNvPr id="252" name="Google Shape;252;p48"/>
          <p:cNvGrpSpPr/>
          <p:nvPr/>
        </p:nvGrpSpPr>
        <p:grpSpPr>
          <a:xfrm>
            <a:off x="4703616" y="1674608"/>
            <a:ext cx="3439142" cy="728511"/>
            <a:chOff x="4682168" y="470250"/>
            <a:chExt cx="4004590" cy="1337700"/>
          </a:xfrm>
        </p:grpSpPr>
        <p:grpSp>
          <p:nvGrpSpPr>
            <p:cNvPr id="253" name="Google Shape;253;p48"/>
            <p:cNvGrpSpPr/>
            <p:nvPr/>
          </p:nvGrpSpPr>
          <p:grpSpPr>
            <a:xfrm>
              <a:off x="4682168" y="470250"/>
              <a:ext cx="4004574" cy="1337700"/>
              <a:chOff x="4791300" y="294400"/>
              <a:chExt cx="3895500" cy="1337700"/>
            </a:xfrm>
          </p:grpSpPr>
          <p:sp>
            <p:nvSpPr>
              <p:cNvPr id="254" name="Google Shape;254;p48"/>
              <p:cNvSpPr/>
              <p:nvPr/>
            </p:nvSpPr>
            <p:spPr>
              <a:xfrm>
                <a:off x="4791300" y="294400"/>
                <a:ext cx="3895500" cy="93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8"/>
              <p:cNvSpPr/>
              <p:nvPr/>
            </p:nvSpPr>
            <p:spPr>
              <a:xfrm rot="-5400000" flipH="1">
                <a:off x="5231198" y="1148800"/>
                <a:ext cx="483300" cy="483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48"/>
            <p:cNvSpPr/>
            <p:nvPr/>
          </p:nvSpPr>
          <p:spPr>
            <a:xfrm flipH="1">
              <a:off x="8203458" y="904236"/>
              <a:ext cx="483300" cy="496800"/>
            </a:xfrm>
            <a:prstGeom prst="rtTriangle">
              <a:avLst/>
            </a:prstGeom>
            <a:solidFill>
              <a:srgbClr val="1B3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48"/>
          <p:cNvSpPr txBox="1"/>
          <p:nvPr/>
        </p:nvSpPr>
        <p:spPr>
          <a:xfrm>
            <a:off x="4808575" y="1674600"/>
            <a:ext cx="3601500" cy="4155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600"/>
              </a:spcBef>
              <a:spcAft>
                <a:spcPts val="0"/>
              </a:spcAft>
              <a:buNone/>
            </a:pPr>
            <a:r>
              <a:rPr lang="en" sz="1500">
                <a:solidFill>
                  <a:schemeClr val="lt1"/>
                </a:solidFill>
                <a:latin typeface="Helvetica Neue"/>
                <a:ea typeface="Helvetica Neue"/>
                <a:cs typeface="Helvetica Neue"/>
                <a:sym typeface="Helvetica Neue"/>
              </a:rPr>
              <a:t>3.   </a:t>
            </a:r>
            <a:r>
              <a:rPr lang="en">
                <a:solidFill>
                  <a:schemeClr val="lt1"/>
                </a:solidFill>
                <a:latin typeface="Helvetica Neue"/>
                <a:ea typeface="Helvetica Neue"/>
                <a:cs typeface="Helvetica Neue"/>
                <a:sym typeface="Helvetica Neue"/>
              </a:rPr>
              <a:t>Informationen über den Kurs</a:t>
            </a:r>
            <a:endParaRPr sz="1500">
              <a:solidFill>
                <a:schemeClr val="lt1"/>
              </a:solidFill>
              <a:latin typeface="Helvetica Neue"/>
              <a:ea typeface="Helvetica Neue"/>
              <a:cs typeface="Helvetica Neue"/>
              <a:sym typeface="Helvetica Neue"/>
            </a:endParaRPr>
          </a:p>
        </p:txBody>
      </p:sp>
      <p:grpSp>
        <p:nvGrpSpPr>
          <p:cNvPr id="258" name="Google Shape;258;p48"/>
          <p:cNvGrpSpPr/>
          <p:nvPr/>
        </p:nvGrpSpPr>
        <p:grpSpPr>
          <a:xfrm>
            <a:off x="4703695" y="2861352"/>
            <a:ext cx="3439142" cy="608653"/>
            <a:chOff x="4682168" y="470250"/>
            <a:chExt cx="4004590" cy="1337700"/>
          </a:xfrm>
        </p:grpSpPr>
        <p:grpSp>
          <p:nvGrpSpPr>
            <p:cNvPr id="259" name="Google Shape;259;p48"/>
            <p:cNvGrpSpPr/>
            <p:nvPr/>
          </p:nvGrpSpPr>
          <p:grpSpPr>
            <a:xfrm>
              <a:off x="4682168" y="470250"/>
              <a:ext cx="4004574" cy="1337700"/>
              <a:chOff x="4791300" y="294400"/>
              <a:chExt cx="3895500" cy="1337700"/>
            </a:xfrm>
          </p:grpSpPr>
          <p:sp>
            <p:nvSpPr>
              <p:cNvPr id="260" name="Google Shape;260;p48"/>
              <p:cNvSpPr/>
              <p:nvPr/>
            </p:nvSpPr>
            <p:spPr>
              <a:xfrm>
                <a:off x="4791300" y="294400"/>
                <a:ext cx="3895500" cy="93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8"/>
              <p:cNvSpPr/>
              <p:nvPr/>
            </p:nvSpPr>
            <p:spPr>
              <a:xfrm rot="-5400000" flipH="1">
                <a:off x="5231198" y="1148800"/>
                <a:ext cx="483300" cy="483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48"/>
            <p:cNvSpPr/>
            <p:nvPr/>
          </p:nvSpPr>
          <p:spPr>
            <a:xfrm flipH="1">
              <a:off x="8203458" y="904236"/>
              <a:ext cx="483300" cy="496800"/>
            </a:xfrm>
            <a:prstGeom prst="rtTriangle">
              <a:avLst/>
            </a:prstGeom>
            <a:solidFill>
              <a:srgbClr val="1B3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48"/>
          <p:cNvSpPr txBox="1"/>
          <p:nvPr/>
        </p:nvSpPr>
        <p:spPr>
          <a:xfrm>
            <a:off x="4850313" y="2861338"/>
            <a:ext cx="3102900" cy="7080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500">
                <a:solidFill>
                  <a:schemeClr val="lt1"/>
                </a:solidFill>
                <a:latin typeface="Helvetica Neue"/>
                <a:ea typeface="Helvetica Neue"/>
                <a:cs typeface="Helvetica Neue"/>
                <a:sym typeface="Helvetica Neue"/>
              </a:rPr>
              <a:t>4.    </a:t>
            </a:r>
            <a:r>
              <a:rPr lang="en">
                <a:solidFill>
                  <a:schemeClr val="lt1"/>
                </a:solidFill>
                <a:latin typeface="Helvetica Neue"/>
                <a:ea typeface="Helvetica Neue"/>
                <a:cs typeface="Helvetica Neue"/>
                <a:sym typeface="Helvetica Neue"/>
              </a:rPr>
              <a:t>Organisatorisches</a:t>
            </a:r>
            <a:endParaRPr>
              <a:solidFill>
                <a:schemeClr val="lt1"/>
              </a:solidFill>
              <a:latin typeface="Helvetica Neue"/>
              <a:ea typeface="Helvetica Neue"/>
              <a:cs typeface="Helvetica Neue"/>
              <a:sym typeface="Helvetica Neue"/>
            </a:endParaRPr>
          </a:p>
          <a:p>
            <a:pPr marL="0" lvl="0" indent="0" algn="l" rtl="0">
              <a:spcBef>
                <a:spcPts val="600"/>
              </a:spcBef>
              <a:spcAft>
                <a:spcPts val="0"/>
              </a:spcAft>
              <a:buNone/>
            </a:pPr>
            <a:endParaRPr>
              <a:solidFill>
                <a:schemeClr val="lt1"/>
              </a:solidFill>
              <a:latin typeface="Helvetica Neue"/>
              <a:ea typeface="Helvetica Neue"/>
              <a:cs typeface="Helvetica Neue"/>
              <a:sym typeface="Helvetica Neue"/>
            </a:endParaRPr>
          </a:p>
        </p:txBody>
      </p:sp>
      <p:sp>
        <p:nvSpPr>
          <p:cNvPr id="264" name="Google Shape;264;p48"/>
          <p:cNvSpPr txBox="1"/>
          <p:nvPr/>
        </p:nvSpPr>
        <p:spPr>
          <a:xfrm>
            <a:off x="5603475" y="3228725"/>
            <a:ext cx="3055500" cy="5487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rgbClr val="35224D"/>
              </a:buClr>
              <a:buSzPts val="1100"/>
              <a:buFont typeface="Helvetica Neue"/>
              <a:buChar char="●"/>
            </a:pPr>
            <a:r>
              <a:rPr lang="en" sz="1100">
                <a:latin typeface="Helvetica Neue"/>
                <a:ea typeface="Helvetica Neue"/>
                <a:cs typeface="Helvetica Neue"/>
                <a:sym typeface="Helvetica Neue"/>
              </a:rPr>
              <a:t>Technische Einrichtung</a:t>
            </a:r>
            <a:endParaRPr sz="1100">
              <a:latin typeface="Helvetica Neue"/>
              <a:ea typeface="Helvetica Neue"/>
              <a:cs typeface="Helvetica Neue"/>
              <a:sym typeface="Helvetica Neue"/>
            </a:endParaRPr>
          </a:p>
          <a:p>
            <a:pPr marL="457200" lvl="0" indent="-298450" algn="l" rtl="0">
              <a:lnSpc>
                <a:spcPct val="115000"/>
              </a:lnSpc>
              <a:spcBef>
                <a:spcPts val="0"/>
              </a:spcBef>
              <a:spcAft>
                <a:spcPts val="0"/>
              </a:spcAft>
              <a:buClr>
                <a:srgbClr val="35224D"/>
              </a:buClr>
              <a:buSzPts val="1100"/>
              <a:buFont typeface="Helvetica Neue"/>
              <a:buChar char="●"/>
            </a:pPr>
            <a:r>
              <a:rPr lang="en" sz="1100">
                <a:latin typeface="Helvetica Neue"/>
                <a:ea typeface="Helvetica Neue"/>
                <a:cs typeface="Helvetica Neue"/>
                <a:sym typeface="Helvetica Neue"/>
              </a:rPr>
              <a:t>Administrative Anforderungen </a:t>
            </a:r>
            <a:endParaRPr sz="1100">
              <a:solidFill>
                <a:srgbClr val="35224D"/>
              </a:solidFill>
              <a:latin typeface="Helvetica Neue"/>
              <a:ea typeface="Helvetica Neue"/>
              <a:cs typeface="Helvetica Neue"/>
              <a:sym typeface="Helvetica Neue"/>
            </a:endParaRPr>
          </a:p>
        </p:txBody>
      </p:sp>
      <p:grpSp>
        <p:nvGrpSpPr>
          <p:cNvPr id="265" name="Google Shape;265;p48"/>
          <p:cNvGrpSpPr/>
          <p:nvPr/>
        </p:nvGrpSpPr>
        <p:grpSpPr>
          <a:xfrm>
            <a:off x="4703620" y="3814125"/>
            <a:ext cx="3439142" cy="608654"/>
            <a:chOff x="4682168" y="470250"/>
            <a:chExt cx="4004590" cy="1337700"/>
          </a:xfrm>
        </p:grpSpPr>
        <p:grpSp>
          <p:nvGrpSpPr>
            <p:cNvPr id="266" name="Google Shape;266;p48"/>
            <p:cNvGrpSpPr/>
            <p:nvPr/>
          </p:nvGrpSpPr>
          <p:grpSpPr>
            <a:xfrm>
              <a:off x="4682168" y="470250"/>
              <a:ext cx="4004574" cy="1337700"/>
              <a:chOff x="4791300" y="294400"/>
              <a:chExt cx="3895500" cy="1337700"/>
            </a:xfrm>
          </p:grpSpPr>
          <p:sp>
            <p:nvSpPr>
              <p:cNvPr id="267" name="Google Shape;267;p48"/>
              <p:cNvSpPr/>
              <p:nvPr/>
            </p:nvSpPr>
            <p:spPr>
              <a:xfrm>
                <a:off x="4791300" y="294400"/>
                <a:ext cx="3895500" cy="93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8"/>
              <p:cNvSpPr/>
              <p:nvPr/>
            </p:nvSpPr>
            <p:spPr>
              <a:xfrm rot="-5400000" flipH="1">
                <a:off x="5231198" y="1148800"/>
                <a:ext cx="483300" cy="483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8"/>
            <p:cNvSpPr/>
            <p:nvPr/>
          </p:nvSpPr>
          <p:spPr>
            <a:xfrm flipH="1">
              <a:off x="8203458" y="904236"/>
              <a:ext cx="483300" cy="496800"/>
            </a:xfrm>
            <a:prstGeom prst="rtTriangle">
              <a:avLst/>
            </a:prstGeom>
            <a:solidFill>
              <a:srgbClr val="1B3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48"/>
          <p:cNvSpPr txBox="1"/>
          <p:nvPr/>
        </p:nvSpPr>
        <p:spPr>
          <a:xfrm>
            <a:off x="4808575" y="3814125"/>
            <a:ext cx="2946000" cy="4155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500">
                <a:solidFill>
                  <a:schemeClr val="lt1"/>
                </a:solidFill>
                <a:latin typeface="Helvetica Neue"/>
                <a:ea typeface="Helvetica Neue"/>
                <a:cs typeface="Helvetica Neue"/>
                <a:sym typeface="Helvetica Neue"/>
              </a:rPr>
              <a:t>5.    </a:t>
            </a:r>
            <a:r>
              <a:rPr lang="en">
                <a:solidFill>
                  <a:schemeClr val="lt1"/>
                </a:solidFill>
                <a:latin typeface="Helvetica Neue"/>
                <a:ea typeface="Helvetica Neue"/>
                <a:cs typeface="Helvetica Neue"/>
                <a:sym typeface="Helvetica Neue"/>
              </a:rPr>
              <a:t>Ausblick: Unsere Kurse</a:t>
            </a:r>
            <a:endParaRPr sz="1500">
              <a:solidFill>
                <a:schemeClr val="lt1"/>
              </a:solidFill>
              <a:latin typeface="Helvetica Neue"/>
              <a:ea typeface="Helvetica Neue"/>
              <a:cs typeface="Helvetica Neue"/>
              <a:sym typeface="Helvetica Neue"/>
            </a:endParaRPr>
          </a:p>
        </p:txBody>
      </p:sp>
      <p:grpSp>
        <p:nvGrpSpPr>
          <p:cNvPr id="271" name="Google Shape;271;p48"/>
          <p:cNvGrpSpPr/>
          <p:nvPr/>
        </p:nvGrpSpPr>
        <p:grpSpPr>
          <a:xfrm>
            <a:off x="4703695" y="4472875"/>
            <a:ext cx="3439142" cy="608654"/>
            <a:chOff x="4682168" y="470250"/>
            <a:chExt cx="4004590" cy="1337700"/>
          </a:xfrm>
        </p:grpSpPr>
        <p:grpSp>
          <p:nvGrpSpPr>
            <p:cNvPr id="272" name="Google Shape;272;p48"/>
            <p:cNvGrpSpPr/>
            <p:nvPr/>
          </p:nvGrpSpPr>
          <p:grpSpPr>
            <a:xfrm>
              <a:off x="4682168" y="470250"/>
              <a:ext cx="4004574" cy="1337700"/>
              <a:chOff x="4791300" y="294400"/>
              <a:chExt cx="3895500" cy="1337700"/>
            </a:xfrm>
          </p:grpSpPr>
          <p:sp>
            <p:nvSpPr>
              <p:cNvPr id="273" name="Google Shape;273;p48"/>
              <p:cNvSpPr/>
              <p:nvPr/>
            </p:nvSpPr>
            <p:spPr>
              <a:xfrm>
                <a:off x="4791300" y="294400"/>
                <a:ext cx="3895500" cy="930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8"/>
              <p:cNvSpPr/>
              <p:nvPr/>
            </p:nvSpPr>
            <p:spPr>
              <a:xfrm rot="-5400000" flipH="1">
                <a:off x="5231198" y="1148800"/>
                <a:ext cx="483300" cy="4833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48"/>
            <p:cNvSpPr/>
            <p:nvPr/>
          </p:nvSpPr>
          <p:spPr>
            <a:xfrm flipH="1">
              <a:off x="8203458" y="904236"/>
              <a:ext cx="483300" cy="496800"/>
            </a:xfrm>
            <a:prstGeom prst="rtTriangle">
              <a:avLst/>
            </a:prstGeom>
            <a:solidFill>
              <a:srgbClr val="1B3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48"/>
          <p:cNvSpPr txBox="1"/>
          <p:nvPr/>
        </p:nvSpPr>
        <p:spPr>
          <a:xfrm>
            <a:off x="4808575" y="4472863"/>
            <a:ext cx="2637600" cy="4002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a:solidFill>
                  <a:schemeClr val="lt1"/>
                </a:solidFill>
                <a:latin typeface="Helvetica Neue"/>
                <a:ea typeface="Helvetica Neue"/>
                <a:cs typeface="Helvetica Neue"/>
                <a:sym typeface="Helvetica Neue"/>
              </a:rPr>
              <a:t>6.    Fragen</a:t>
            </a:r>
            <a:endParaRPr>
              <a:solidFill>
                <a:schemeClr val="lt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5"/>
          <p:cNvSpPr txBox="1">
            <a:spLocks noGrp="1"/>
          </p:cNvSpPr>
          <p:nvPr>
            <p:ph type="title"/>
          </p:nvPr>
        </p:nvSpPr>
        <p:spPr>
          <a:xfrm>
            <a:off x="446050" y="1830600"/>
            <a:ext cx="3909000" cy="1482300"/>
          </a:xfrm>
          <a:prstGeom prst="rect">
            <a:avLst/>
          </a:prstGeom>
        </p:spPr>
        <p:txBody>
          <a:bodyPr spcFirstLastPara="1" wrap="square" lIns="91425" tIns="91425" rIns="91425" bIns="91425" anchor="b" anchorCtr="0">
            <a:normAutofit/>
          </a:bodyPr>
          <a:lstStyle/>
          <a:p>
            <a:pPr marL="457200" lvl="0" indent="-406400" algn="l" rtl="0">
              <a:spcBef>
                <a:spcPts val="0"/>
              </a:spcBef>
              <a:spcAft>
                <a:spcPts val="0"/>
              </a:spcAft>
              <a:buSzPts val="2800"/>
              <a:buAutoNum type="arabicPeriod" startAt="5"/>
            </a:pPr>
            <a:r>
              <a:rPr lang="en"/>
              <a:t>Ausblick: Jahreskurse / </a:t>
            </a:r>
            <a:endParaRPr/>
          </a:p>
          <a:p>
            <a:pPr marL="457200" lvl="0" indent="0" algn="l" rtl="0">
              <a:spcBef>
                <a:spcPts val="0"/>
              </a:spcBef>
              <a:spcAft>
                <a:spcPts val="0"/>
              </a:spcAft>
              <a:buNone/>
            </a:pPr>
            <a:r>
              <a:rPr lang="en"/>
              <a:t>Drei-Monats-Kurse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76"/>
          <p:cNvPicPr preferRelativeResize="0"/>
          <p:nvPr/>
        </p:nvPicPr>
        <p:blipFill>
          <a:blip r:embed="rId3">
            <a:alphaModFix/>
          </a:blip>
          <a:stretch>
            <a:fillRect/>
          </a:stretch>
        </p:blipFill>
        <p:spPr>
          <a:xfrm>
            <a:off x="0" y="0"/>
            <a:ext cx="2905625" cy="5100775"/>
          </a:xfrm>
          <a:prstGeom prst="rect">
            <a:avLst/>
          </a:prstGeom>
          <a:noFill/>
          <a:ln>
            <a:noFill/>
          </a:ln>
        </p:spPr>
      </p:pic>
      <p:sp>
        <p:nvSpPr>
          <p:cNvPr id="598" name="Google Shape;598;p76"/>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700"/>
              <a:t>Unser Jahreskurse / Drei-Monats-Kurse</a:t>
            </a:r>
            <a:endParaRPr sz="2700"/>
          </a:p>
        </p:txBody>
      </p:sp>
      <p:pic>
        <p:nvPicPr>
          <p:cNvPr id="599" name="Google Shape;599;p76"/>
          <p:cNvPicPr preferRelativeResize="0"/>
          <p:nvPr/>
        </p:nvPicPr>
        <p:blipFill>
          <a:blip r:embed="rId4">
            <a:alphaModFix/>
          </a:blip>
          <a:stretch>
            <a:fillRect/>
          </a:stretch>
        </p:blipFill>
        <p:spPr>
          <a:xfrm>
            <a:off x="5168475" y="578063"/>
            <a:ext cx="3447469" cy="39873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77"/>
          <p:cNvPicPr preferRelativeResize="0"/>
          <p:nvPr/>
        </p:nvPicPr>
        <p:blipFill>
          <a:blip r:embed="rId3">
            <a:alphaModFix/>
          </a:blip>
          <a:stretch>
            <a:fillRect/>
          </a:stretch>
        </p:blipFill>
        <p:spPr>
          <a:xfrm>
            <a:off x="0" y="0"/>
            <a:ext cx="2905625" cy="5100775"/>
          </a:xfrm>
          <a:prstGeom prst="rect">
            <a:avLst/>
          </a:prstGeom>
          <a:noFill/>
          <a:ln>
            <a:noFill/>
          </a:ln>
        </p:spPr>
      </p:pic>
      <p:sp>
        <p:nvSpPr>
          <p:cNvPr id="605" name="Google Shape;605;p77"/>
          <p:cNvSpPr txBox="1">
            <a:spLocks noGrp="1"/>
          </p:cNvSpPr>
          <p:nvPr>
            <p:ph type="title"/>
          </p:nvPr>
        </p:nvSpPr>
        <p:spPr>
          <a:xfrm>
            <a:off x="914400" y="1233175"/>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100">
                <a:solidFill>
                  <a:schemeClr val="lt1"/>
                </a:solidFill>
              </a:rPr>
              <a:t>Unsere </a:t>
            </a:r>
            <a:endParaRPr sz="3100">
              <a:solidFill>
                <a:schemeClr val="lt1"/>
              </a:solidFill>
            </a:endParaRPr>
          </a:p>
          <a:p>
            <a:pPr marL="0" lvl="0" indent="0" algn="l" rtl="0">
              <a:spcBef>
                <a:spcPts val="0"/>
              </a:spcBef>
              <a:spcAft>
                <a:spcPts val="0"/>
              </a:spcAft>
              <a:buNone/>
            </a:pPr>
            <a:r>
              <a:rPr lang="en" sz="3100">
                <a:solidFill>
                  <a:schemeClr val="lt1"/>
                </a:solidFill>
              </a:rPr>
              <a:t>nächsten Kurse</a:t>
            </a:r>
            <a:endParaRPr sz="3100">
              <a:solidFill>
                <a:schemeClr val="lt1"/>
              </a:solidFill>
            </a:endParaRPr>
          </a:p>
        </p:txBody>
      </p:sp>
      <p:graphicFrame>
        <p:nvGraphicFramePr>
          <p:cNvPr id="606" name="Google Shape;606;p77"/>
          <p:cNvGraphicFramePr/>
          <p:nvPr/>
        </p:nvGraphicFramePr>
        <p:xfrm>
          <a:off x="4808888" y="823813"/>
          <a:ext cx="4099850" cy="3062325"/>
        </p:xfrm>
        <a:graphic>
          <a:graphicData uri="http://schemas.openxmlformats.org/drawingml/2006/table">
            <a:tbl>
              <a:tblPr>
                <a:noFill/>
                <a:tableStyleId>{A5E718D6-B8DA-4FAE-BB21-A997F056514C}</a:tableStyleId>
              </a:tblPr>
              <a:tblGrid>
                <a:gridCol w="1018325">
                  <a:extLst>
                    <a:ext uri="{9D8B030D-6E8A-4147-A177-3AD203B41FA5}">
                      <a16:colId xmlns:a16="http://schemas.microsoft.com/office/drawing/2014/main" val="20000"/>
                    </a:ext>
                  </a:extLst>
                </a:gridCol>
                <a:gridCol w="3081525">
                  <a:extLst>
                    <a:ext uri="{9D8B030D-6E8A-4147-A177-3AD203B41FA5}">
                      <a16:colId xmlns:a16="http://schemas.microsoft.com/office/drawing/2014/main" val="20001"/>
                    </a:ext>
                  </a:extLst>
                </a:gridCol>
              </a:tblGrid>
              <a:tr h="443725">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12/12/2022</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Web Development Deutsch</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extLst>
                  <a:ext uri="{0D108BD9-81ED-4DB2-BD59-A6C34878D82A}">
                    <a16:rowId xmlns:a16="http://schemas.microsoft.com/office/drawing/2014/main" val="10000"/>
                  </a:ext>
                </a:extLst>
              </a:tr>
              <a:tr h="443725">
                <a:tc>
                  <a:txBody>
                    <a:bodyPr/>
                    <a:lstStyle/>
                    <a:p>
                      <a:pPr marL="0" lvl="0" indent="0" algn="l" rtl="0">
                        <a:spcBef>
                          <a:spcPts val="0"/>
                        </a:spcBef>
                        <a:spcAft>
                          <a:spcPts val="0"/>
                        </a:spcAft>
                        <a:buNone/>
                      </a:pPr>
                      <a:r>
                        <a:rPr lang="en" sz="1000" b="1">
                          <a:solidFill>
                            <a:schemeClr val="dk1"/>
                          </a:solidFill>
                          <a:latin typeface="Helvetica Neue"/>
                          <a:ea typeface="Helvetica Neue"/>
                          <a:cs typeface="Helvetica Neue"/>
                          <a:sym typeface="Helvetica Neue"/>
                        </a:rPr>
                        <a:t>12/12/2022</a:t>
                      </a:r>
                      <a:endParaRPr sz="1000" b="1">
                        <a:solidFill>
                          <a:srgbClr val="FF0000"/>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Web Development Englisch</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extLst>
                  <a:ext uri="{0D108BD9-81ED-4DB2-BD59-A6C34878D82A}">
                    <a16:rowId xmlns:a16="http://schemas.microsoft.com/office/drawing/2014/main" val="10001"/>
                  </a:ext>
                </a:extLst>
              </a:tr>
              <a:tr h="443725">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2023</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Online Marketing Deutsch</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extLst>
                  <a:ext uri="{0D108BD9-81ED-4DB2-BD59-A6C34878D82A}">
                    <a16:rowId xmlns:a16="http://schemas.microsoft.com/office/drawing/2014/main" val="10002"/>
                  </a:ext>
                </a:extLst>
              </a:tr>
              <a:tr h="443725">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2023</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Online Marketing English</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extLst>
                  <a:ext uri="{0D108BD9-81ED-4DB2-BD59-A6C34878D82A}">
                    <a16:rowId xmlns:a16="http://schemas.microsoft.com/office/drawing/2014/main" val="10003"/>
                  </a:ext>
                </a:extLst>
              </a:tr>
              <a:tr h="443725">
                <a:tc>
                  <a:txBody>
                    <a:bodyPr/>
                    <a:lstStyle/>
                    <a:p>
                      <a:pPr marL="0" lvl="0" indent="0" algn="l" rtl="0">
                        <a:spcBef>
                          <a:spcPts val="0"/>
                        </a:spcBef>
                        <a:spcAft>
                          <a:spcPts val="0"/>
                        </a:spcAft>
                        <a:buNone/>
                      </a:pPr>
                      <a:r>
                        <a:rPr lang="en" sz="1000" b="1">
                          <a:solidFill>
                            <a:schemeClr val="dk1"/>
                          </a:solidFill>
                          <a:latin typeface="Helvetica Neue"/>
                          <a:ea typeface="Helvetica Neue"/>
                          <a:cs typeface="Helvetica Neue"/>
                          <a:sym typeface="Helvetica Neue"/>
                        </a:rPr>
                        <a:t>28/11/2022</a:t>
                      </a:r>
                      <a:endParaRPr sz="1000" b="1">
                        <a:solidFill>
                          <a:srgbClr val="FF0000"/>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AWS Cloud Computing Englisch</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extLst>
                  <a:ext uri="{0D108BD9-81ED-4DB2-BD59-A6C34878D82A}">
                    <a16:rowId xmlns:a16="http://schemas.microsoft.com/office/drawing/2014/main" val="10004"/>
                  </a:ext>
                </a:extLst>
              </a:tr>
              <a:tr h="399975">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28/11/2022</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HR Consultant - People Management Deutsch</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extLst>
                  <a:ext uri="{0D108BD9-81ED-4DB2-BD59-A6C34878D82A}">
                    <a16:rowId xmlns:a16="http://schemas.microsoft.com/office/drawing/2014/main" val="10005"/>
                  </a:ext>
                </a:extLst>
              </a:tr>
              <a:tr h="443725">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2023</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000" b="1">
                          <a:solidFill>
                            <a:schemeClr val="dk1"/>
                          </a:solidFill>
                          <a:latin typeface="Helvetica Neue"/>
                          <a:ea typeface="Helvetica Neue"/>
                          <a:cs typeface="Helvetica Neue"/>
                          <a:sym typeface="Helvetica Neue"/>
                        </a:rPr>
                        <a:t>Python Backend Programming Englisch</a:t>
                      </a:r>
                      <a:endParaRPr sz="1000" b="1">
                        <a:solidFill>
                          <a:schemeClr val="dk1"/>
                        </a:solidFill>
                        <a:latin typeface="Helvetica Neue"/>
                        <a:ea typeface="Helvetica Neue"/>
                        <a:cs typeface="Helvetica Neue"/>
                        <a:sym typeface="Helvetica Neue"/>
                      </a:endParaRPr>
                    </a:p>
                  </a:txBody>
                  <a:tcPr marL="91425" marR="91425" marT="91425" marB="91425">
                    <a:lnL w="28575" cap="flat" cmpd="sng">
                      <a:solidFill>
                        <a:srgbClr val="1B39CA"/>
                      </a:solidFill>
                      <a:prstDash val="solid"/>
                      <a:round/>
                      <a:headEnd type="none" w="sm" len="sm"/>
                      <a:tailEnd type="none" w="sm" len="sm"/>
                    </a:lnL>
                    <a:lnR w="28575" cap="flat" cmpd="sng">
                      <a:solidFill>
                        <a:srgbClr val="1B39CA"/>
                      </a:solidFill>
                      <a:prstDash val="solid"/>
                      <a:round/>
                      <a:headEnd type="none" w="sm" len="sm"/>
                      <a:tailEnd type="none" w="sm" len="sm"/>
                    </a:lnR>
                    <a:lnT w="28575" cap="flat" cmpd="sng">
                      <a:solidFill>
                        <a:srgbClr val="1B39CA"/>
                      </a:solidFill>
                      <a:prstDash val="solid"/>
                      <a:round/>
                      <a:headEnd type="none" w="sm" len="sm"/>
                      <a:tailEnd type="none" w="sm" len="sm"/>
                    </a:lnT>
                    <a:lnB w="28575" cap="flat" cmpd="sng">
                      <a:solidFill>
                        <a:srgbClr val="1B39CA"/>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610"/>
        <p:cNvGrpSpPr/>
        <p:nvPr/>
      </p:nvGrpSpPr>
      <p:grpSpPr>
        <a:xfrm>
          <a:off x="0" y="0"/>
          <a:ext cx="0" cy="0"/>
          <a:chOff x="0" y="0"/>
          <a:chExt cx="0" cy="0"/>
        </a:xfrm>
      </p:grpSpPr>
      <p:sp>
        <p:nvSpPr>
          <p:cNvPr id="611" name="Google Shape;611;p78"/>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5. Informationen über den Kurs </a:t>
            </a:r>
            <a:endParaRPr sz="2000"/>
          </a:p>
        </p:txBody>
      </p:sp>
      <p:graphicFrame>
        <p:nvGraphicFramePr>
          <p:cNvPr id="612" name="Google Shape;612;p78"/>
          <p:cNvGraphicFramePr/>
          <p:nvPr/>
        </p:nvGraphicFramePr>
        <p:xfrm>
          <a:off x="276650" y="985125"/>
          <a:ext cx="5570400" cy="3772825"/>
        </p:xfrm>
        <a:graphic>
          <a:graphicData uri="http://schemas.openxmlformats.org/drawingml/2006/table">
            <a:tbl>
              <a:tblPr>
                <a:noFill/>
                <a:tableStyleId>{A5E718D6-B8DA-4FAE-BB21-A997F056514C}</a:tableStyleId>
              </a:tblPr>
              <a:tblGrid>
                <a:gridCol w="1392600">
                  <a:extLst>
                    <a:ext uri="{9D8B030D-6E8A-4147-A177-3AD203B41FA5}">
                      <a16:colId xmlns:a16="http://schemas.microsoft.com/office/drawing/2014/main" val="20000"/>
                    </a:ext>
                  </a:extLst>
                </a:gridCol>
                <a:gridCol w="1392600">
                  <a:extLst>
                    <a:ext uri="{9D8B030D-6E8A-4147-A177-3AD203B41FA5}">
                      <a16:colId xmlns:a16="http://schemas.microsoft.com/office/drawing/2014/main" val="20001"/>
                    </a:ext>
                  </a:extLst>
                </a:gridCol>
                <a:gridCol w="1392600">
                  <a:extLst>
                    <a:ext uri="{9D8B030D-6E8A-4147-A177-3AD203B41FA5}">
                      <a16:colId xmlns:a16="http://schemas.microsoft.com/office/drawing/2014/main" val="20002"/>
                    </a:ext>
                  </a:extLst>
                </a:gridCol>
                <a:gridCol w="1392600">
                  <a:extLst>
                    <a:ext uri="{9D8B030D-6E8A-4147-A177-3AD203B41FA5}">
                      <a16:colId xmlns:a16="http://schemas.microsoft.com/office/drawing/2014/main" val="20003"/>
                    </a:ext>
                  </a:extLst>
                </a:gridCol>
              </a:tblGrid>
              <a:tr h="341825">
                <a:tc gridSpan="4">
                  <a:txBody>
                    <a:bodyPr/>
                    <a:lstStyle/>
                    <a:p>
                      <a:pPr marL="0" lvl="0" indent="0" algn="ctr" rtl="0">
                        <a:spcBef>
                          <a:spcPts val="0"/>
                        </a:spcBef>
                        <a:spcAft>
                          <a:spcPts val="0"/>
                        </a:spcAft>
                        <a:buNone/>
                      </a:pPr>
                      <a:r>
                        <a:rPr lang="en" sz="900" b="1">
                          <a:solidFill>
                            <a:srgbClr val="FFFFFF"/>
                          </a:solidFill>
                          <a:latin typeface="Montserrat"/>
                          <a:ea typeface="Montserrat"/>
                          <a:cs typeface="Montserrat"/>
                          <a:sym typeface="Montserrat"/>
                        </a:rPr>
                        <a:t>Unterricht WebDevelopment</a:t>
                      </a:r>
                      <a:endParaRPr sz="900" b="1">
                        <a:solidFill>
                          <a:srgbClr val="FFFFFF"/>
                        </a:solidFill>
                        <a:latin typeface="Montserrat"/>
                        <a:ea typeface="Montserrat"/>
                        <a:cs typeface="Montserrat"/>
                        <a:sym typeface="Montserrat"/>
                      </a:endParaRPr>
                    </a:p>
                  </a:txBody>
                  <a:tcPr marL="91425" marR="91425" marT="91425" marB="91425">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41825">
                <a:tc>
                  <a:txBody>
                    <a:bodyPr/>
                    <a:lstStyle/>
                    <a:p>
                      <a:pPr marL="0" lvl="0" indent="0" algn="ctr" rtl="0">
                        <a:spcBef>
                          <a:spcPts val="0"/>
                        </a:spcBef>
                        <a:spcAft>
                          <a:spcPts val="0"/>
                        </a:spcAft>
                        <a:buNone/>
                      </a:pPr>
                      <a:r>
                        <a:rPr lang="en" sz="900" b="1">
                          <a:solidFill>
                            <a:srgbClr val="FFFFFF"/>
                          </a:solidFill>
                          <a:latin typeface="Montserrat"/>
                          <a:ea typeface="Montserrat"/>
                          <a:cs typeface="Montserrat"/>
                          <a:sym typeface="Montserrat"/>
                        </a:rPr>
                        <a:t>Montag</a:t>
                      </a:r>
                      <a:endParaRPr sz="900" b="1">
                        <a:solidFill>
                          <a:srgbClr val="FFFFFF"/>
                        </a:solidFill>
                        <a:latin typeface="Montserrat"/>
                        <a:ea typeface="Montserrat"/>
                        <a:cs typeface="Montserrat"/>
                        <a:sym typeface="Montserrat"/>
                      </a:endParaRPr>
                    </a:p>
                  </a:txBody>
                  <a:tcPr marL="91425" marR="91425" marT="91425" marB="91425">
                    <a:solidFill>
                      <a:srgbClr val="173396"/>
                    </a:solidFill>
                  </a:tcPr>
                </a:tc>
                <a:tc>
                  <a:txBody>
                    <a:bodyPr/>
                    <a:lstStyle/>
                    <a:p>
                      <a:pPr marL="0" lvl="0" indent="0" algn="ctr" rtl="0">
                        <a:spcBef>
                          <a:spcPts val="0"/>
                        </a:spcBef>
                        <a:spcAft>
                          <a:spcPts val="0"/>
                        </a:spcAft>
                        <a:buNone/>
                      </a:pPr>
                      <a:r>
                        <a:rPr lang="en" sz="900" b="1">
                          <a:solidFill>
                            <a:srgbClr val="FFFFFF"/>
                          </a:solidFill>
                          <a:latin typeface="Montserrat"/>
                          <a:ea typeface="Montserrat"/>
                          <a:cs typeface="Montserrat"/>
                          <a:sym typeface="Montserrat"/>
                        </a:rPr>
                        <a:t>Dienstag</a:t>
                      </a:r>
                      <a:endParaRPr sz="900" b="1">
                        <a:solidFill>
                          <a:srgbClr val="FFFFFF"/>
                        </a:solidFill>
                        <a:latin typeface="Montserrat"/>
                        <a:ea typeface="Montserrat"/>
                        <a:cs typeface="Montserrat"/>
                        <a:sym typeface="Montserrat"/>
                      </a:endParaRPr>
                    </a:p>
                  </a:txBody>
                  <a:tcPr marL="91425" marR="91425" marT="91425" marB="91425">
                    <a:solidFill>
                      <a:srgbClr val="173396"/>
                    </a:solidFill>
                  </a:tcPr>
                </a:tc>
                <a:tc>
                  <a:txBody>
                    <a:bodyPr/>
                    <a:lstStyle/>
                    <a:p>
                      <a:pPr marL="0" lvl="0" indent="0" algn="ctr" rtl="0">
                        <a:spcBef>
                          <a:spcPts val="0"/>
                        </a:spcBef>
                        <a:spcAft>
                          <a:spcPts val="0"/>
                        </a:spcAft>
                        <a:buNone/>
                      </a:pPr>
                      <a:r>
                        <a:rPr lang="en" sz="900" b="1">
                          <a:solidFill>
                            <a:srgbClr val="FFFFFF"/>
                          </a:solidFill>
                          <a:latin typeface="Montserrat"/>
                          <a:ea typeface="Montserrat"/>
                          <a:cs typeface="Montserrat"/>
                          <a:sym typeface="Montserrat"/>
                        </a:rPr>
                        <a:t>Mittwoch</a:t>
                      </a:r>
                      <a:endParaRPr sz="900" b="1">
                        <a:solidFill>
                          <a:srgbClr val="FFFFFF"/>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73396"/>
                    </a:solidFill>
                  </a:tcPr>
                </a:tc>
                <a:tc>
                  <a:txBody>
                    <a:bodyPr/>
                    <a:lstStyle/>
                    <a:p>
                      <a:pPr marL="0" lvl="0" indent="0" algn="ctr" rtl="0">
                        <a:spcBef>
                          <a:spcPts val="0"/>
                        </a:spcBef>
                        <a:spcAft>
                          <a:spcPts val="0"/>
                        </a:spcAft>
                        <a:buNone/>
                      </a:pPr>
                      <a:r>
                        <a:rPr lang="en" sz="900" b="1">
                          <a:solidFill>
                            <a:srgbClr val="FFFFFF"/>
                          </a:solidFill>
                          <a:latin typeface="Montserrat"/>
                          <a:ea typeface="Montserrat"/>
                          <a:cs typeface="Montserrat"/>
                          <a:sym typeface="Montserrat"/>
                        </a:rPr>
                        <a:t>Donnerstag</a:t>
                      </a:r>
                      <a:endParaRPr sz="900" b="1">
                        <a:solidFill>
                          <a:srgbClr val="FFFFFF"/>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73396"/>
                    </a:solidFill>
                  </a:tcPr>
                </a:tc>
                <a:extLst>
                  <a:ext uri="{0D108BD9-81ED-4DB2-BD59-A6C34878D82A}">
                    <a16:rowId xmlns:a16="http://schemas.microsoft.com/office/drawing/2014/main" val="10001"/>
                  </a:ext>
                </a:extLst>
              </a:tr>
              <a:tr h="3418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1+2</a:t>
                      </a:r>
                      <a:endParaRPr sz="900" b="1">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1+2</a:t>
                      </a:r>
                      <a:endParaRPr sz="900" b="1">
                        <a:solidFill>
                          <a:srgbClr val="173396"/>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1+2</a:t>
                      </a:r>
                      <a:endParaRPr sz="900" b="1">
                        <a:solidFill>
                          <a:srgbClr val="173396"/>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1+2</a:t>
                      </a:r>
                      <a:endParaRPr sz="900" b="1">
                        <a:solidFill>
                          <a:srgbClr val="173396"/>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41825">
                <a:tc>
                  <a:txBody>
                    <a:bodyPr/>
                    <a:lstStyle/>
                    <a:p>
                      <a:pPr marL="0" lvl="0" indent="0" algn="ctr" rtl="0">
                        <a:spcBef>
                          <a:spcPts val="0"/>
                        </a:spcBef>
                        <a:spcAft>
                          <a:spcPts val="0"/>
                        </a:spcAft>
                        <a:buClr>
                          <a:schemeClr val="dk1"/>
                        </a:buClr>
                        <a:buSzPts val="1100"/>
                        <a:buFont typeface="Arial"/>
                        <a:buNone/>
                      </a:pPr>
                      <a:r>
                        <a:rPr lang="en" sz="900">
                          <a:solidFill>
                            <a:srgbClr val="173396"/>
                          </a:solidFill>
                          <a:latin typeface="Montserrat"/>
                          <a:ea typeface="Montserrat"/>
                          <a:cs typeface="Montserrat"/>
                          <a:sym typeface="Montserrat"/>
                        </a:rPr>
                        <a:t>9.00 - 10.30 Uhr</a:t>
                      </a:r>
                      <a:endParaRPr sz="900">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9.00 - 10.30 Uhr</a:t>
                      </a:r>
                      <a:endParaRPr/>
                    </a:p>
                  </a:txBody>
                  <a:tcPr marL="91425" marR="91425" marT="91425" marB="91425"/>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9.00 - 10.30 Uhr</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9.00 - 10.30 Uhr</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351500">
                <a:tc>
                  <a:txBody>
                    <a:bodyPr/>
                    <a:lstStyle/>
                    <a:p>
                      <a:pPr marL="0" lvl="0" indent="0" algn="ctr" rtl="0">
                        <a:spcBef>
                          <a:spcPts val="0"/>
                        </a:spcBef>
                        <a:spcAft>
                          <a:spcPts val="0"/>
                        </a:spcAft>
                        <a:buClr>
                          <a:schemeClr val="dk1"/>
                        </a:buClr>
                        <a:buSzPts val="1100"/>
                        <a:buFont typeface="Arial"/>
                        <a:buNone/>
                      </a:pPr>
                      <a:r>
                        <a:rPr lang="en" sz="900" b="1">
                          <a:solidFill>
                            <a:srgbClr val="173396"/>
                          </a:solidFill>
                          <a:latin typeface="Montserrat"/>
                          <a:ea typeface="Montserrat"/>
                          <a:cs typeface="Montserrat"/>
                          <a:sym typeface="Montserrat"/>
                        </a:rPr>
                        <a:t>Einheit 3+4</a:t>
                      </a:r>
                      <a:endParaRPr sz="900" b="1">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3+4</a:t>
                      </a:r>
                      <a:endParaRPr sz="900" b="1">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3+4</a:t>
                      </a:r>
                      <a:endParaRPr sz="900" b="1">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3+4</a:t>
                      </a:r>
                      <a:endParaRPr sz="900" b="1">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341825">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10.45 - 12.15 Uhr</a:t>
                      </a:r>
                      <a:endParaRPr sz="900">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10.45 - 12.15 Uhr</a:t>
                      </a:r>
                      <a:endParaRPr/>
                    </a:p>
                  </a:txBody>
                  <a:tcPr marL="91425" marR="91425" marT="91425" marB="91425"/>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10.45 - 12.15 Uhr</a:t>
                      </a:r>
                      <a:endParaRPr/>
                    </a:p>
                  </a:txBody>
                  <a:tcPr marL="91425" marR="91425" marT="91425" marB="91425"/>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10.45 - 12.15 Uhr</a:t>
                      </a:r>
                      <a:endParaRPr/>
                    </a:p>
                  </a:txBody>
                  <a:tcPr marL="91425" marR="91425" marT="91425" marB="91425"/>
                </a:tc>
                <a:extLst>
                  <a:ext uri="{0D108BD9-81ED-4DB2-BD59-A6C34878D82A}">
                    <a16:rowId xmlns:a16="http://schemas.microsoft.com/office/drawing/2014/main" val="10005"/>
                  </a:ext>
                </a:extLst>
              </a:tr>
              <a:tr h="344900">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Mittagspause</a:t>
                      </a:r>
                      <a:endParaRPr sz="900">
                        <a:solidFill>
                          <a:srgbClr val="173396"/>
                        </a:solidFill>
                        <a:latin typeface="Montserrat"/>
                        <a:ea typeface="Montserrat"/>
                        <a:cs typeface="Montserrat"/>
                        <a:sym typeface="Montserrat"/>
                      </a:endParaRPr>
                    </a:p>
                  </a:txBody>
                  <a:tcPr marL="91425" marR="91425" marT="91425" marB="91425">
                    <a:solidFill>
                      <a:srgbClr val="6FA8DC"/>
                    </a:solidFill>
                  </a:tcPr>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Mittagspause</a:t>
                      </a:r>
                      <a:endParaRPr sz="900">
                        <a:solidFill>
                          <a:srgbClr val="173396"/>
                        </a:solidFill>
                        <a:latin typeface="Montserrat"/>
                        <a:ea typeface="Montserrat"/>
                        <a:cs typeface="Montserrat"/>
                        <a:sym typeface="Montserrat"/>
                      </a:endParaRPr>
                    </a:p>
                  </a:txBody>
                  <a:tcPr marL="91425" marR="91425" marT="91425" marB="91425">
                    <a:solidFill>
                      <a:srgbClr val="6FA8DC"/>
                    </a:solidFill>
                  </a:tcPr>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Mittagspause</a:t>
                      </a:r>
                      <a:endParaRPr sz="900">
                        <a:solidFill>
                          <a:srgbClr val="173396"/>
                        </a:solidFill>
                        <a:latin typeface="Montserrat"/>
                        <a:ea typeface="Montserrat"/>
                        <a:cs typeface="Montserrat"/>
                        <a:sym typeface="Montserrat"/>
                      </a:endParaRPr>
                    </a:p>
                  </a:txBody>
                  <a:tcPr marL="91425" marR="91425" marT="91425" marB="91425">
                    <a:solidFill>
                      <a:srgbClr val="6FA8DC"/>
                    </a:solidFill>
                  </a:tcPr>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Mittagspause</a:t>
                      </a:r>
                      <a:endParaRPr sz="900">
                        <a:solidFill>
                          <a:srgbClr val="173396"/>
                        </a:solidFill>
                        <a:latin typeface="Montserrat"/>
                        <a:ea typeface="Montserrat"/>
                        <a:cs typeface="Montserrat"/>
                        <a:sym typeface="Montserrat"/>
                      </a:endParaRPr>
                    </a:p>
                  </a:txBody>
                  <a:tcPr marL="91425" marR="91425" marT="91425" marB="91425">
                    <a:solidFill>
                      <a:srgbClr val="6FA8DC"/>
                    </a:solidFill>
                  </a:tcPr>
                </a:tc>
                <a:extLst>
                  <a:ext uri="{0D108BD9-81ED-4DB2-BD59-A6C34878D82A}">
                    <a16:rowId xmlns:a16="http://schemas.microsoft.com/office/drawing/2014/main" val="10006"/>
                  </a:ext>
                </a:extLst>
              </a:tr>
              <a:tr h="3418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5+6</a:t>
                      </a:r>
                      <a:endParaRPr sz="900" b="1">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5+6</a:t>
                      </a:r>
                      <a:endParaRPr sz="900" b="1">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5+6</a:t>
                      </a:r>
                      <a:endParaRPr sz="900" b="1">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5+6</a:t>
                      </a:r>
                      <a:endParaRPr sz="900" b="1">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7"/>
                  </a:ext>
                </a:extLst>
              </a:tr>
              <a:tr h="341825">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1.00 - 2.30 Uhr</a:t>
                      </a:r>
                      <a:endParaRPr sz="900">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1.00 - 2.30 Uhr</a:t>
                      </a:r>
                      <a:endParaRPr/>
                    </a:p>
                  </a:txBody>
                  <a:tcPr marL="91425" marR="91425" marT="91425" marB="91425"/>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1.00 - 2.30 Uhr</a:t>
                      </a:r>
                      <a:endParaRPr/>
                    </a:p>
                  </a:txBody>
                  <a:tcPr marL="91425" marR="91425" marT="91425" marB="91425"/>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1.00 - 2.30 Uhr</a:t>
                      </a:r>
                      <a:endParaRPr/>
                    </a:p>
                  </a:txBody>
                  <a:tcPr marL="91425" marR="91425" marT="91425" marB="91425"/>
                </a:tc>
                <a:extLst>
                  <a:ext uri="{0D108BD9-81ED-4DB2-BD59-A6C34878D82A}">
                    <a16:rowId xmlns:a16="http://schemas.microsoft.com/office/drawing/2014/main" val="10008"/>
                  </a:ext>
                </a:extLst>
              </a:tr>
              <a:tr h="3418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7+8</a:t>
                      </a:r>
                      <a:endParaRPr sz="900" b="1">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7+8</a:t>
                      </a:r>
                      <a:endParaRPr sz="900" b="1">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7+8</a:t>
                      </a:r>
                      <a:endParaRPr sz="900" b="1">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7+8</a:t>
                      </a:r>
                      <a:endParaRPr sz="900" b="1">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9"/>
                  </a:ext>
                </a:extLst>
              </a:tr>
              <a:tr h="341825">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2.45 - 4.15 Uhr</a:t>
                      </a:r>
                      <a:endParaRPr sz="900">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2.45 - 4.15 Uhr</a:t>
                      </a:r>
                      <a:endParaRPr sz="900">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2.45 - 4.15 Uhr</a:t>
                      </a:r>
                      <a:endParaRPr sz="900">
                        <a:solidFill>
                          <a:srgbClr val="173396"/>
                        </a:solidFill>
                        <a:latin typeface="Montserrat"/>
                        <a:ea typeface="Montserrat"/>
                        <a:cs typeface="Montserrat"/>
                        <a:sym typeface="Montserrat"/>
                      </a:endParaRPr>
                    </a:p>
                  </a:txBody>
                  <a:tcPr marL="91425" marR="91425" marT="91425" marB="91425"/>
                </a:tc>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2.45 - 4.15 Uhr</a:t>
                      </a:r>
                      <a:endParaRPr sz="900">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10"/>
                  </a:ext>
                </a:extLst>
              </a:tr>
            </a:tbl>
          </a:graphicData>
        </a:graphic>
      </p:graphicFrame>
      <p:graphicFrame>
        <p:nvGraphicFramePr>
          <p:cNvPr id="613" name="Google Shape;613;p78"/>
          <p:cNvGraphicFramePr/>
          <p:nvPr/>
        </p:nvGraphicFramePr>
        <p:xfrm>
          <a:off x="5971075" y="985163"/>
          <a:ext cx="1392600" cy="3772825"/>
        </p:xfrm>
        <a:graphic>
          <a:graphicData uri="http://schemas.openxmlformats.org/drawingml/2006/table">
            <a:tbl>
              <a:tblPr>
                <a:noFill/>
                <a:tableStyleId>{A5E718D6-B8DA-4FAE-BB21-A997F056514C}</a:tableStyleId>
              </a:tblPr>
              <a:tblGrid>
                <a:gridCol w="1392600">
                  <a:extLst>
                    <a:ext uri="{9D8B030D-6E8A-4147-A177-3AD203B41FA5}">
                      <a16:colId xmlns:a16="http://schemas.microsoft.com/office/drawing/2014/main" val="20000"/>
                    </a:ext>
                  </a:extLst>
                </a:gridCol>
              </a:tblGrid>
              <a:tr h="341825">
                <a:tc>
                  <a:txBody>
                    <a:bodyPr/>
                    <a:lstStyle/>
                    <a:p>
                      <a:pPr marL="0" lvl="0" indent="0" algn="ctr" rtl="0">
                        <a:spcBef>
                          <a:spcPts val="0"/>
                        </a:spcBef>
                        <a:spcAft>
                          <a:spcPts val="0"/>
                        </a:spcAft>
                        <a:buNone/>
                      </a:pPr>
                      <a:r>
                        <a:rPr lang="en" sz="900" b="1">
                          <a:solidFill>
                            <a:srgbClr val="FFFFFF"/>
                          </a:solidFill>
                          <a:latin typeface="Montserrat"/>
                          <a:ea typeface="Montserrat"/>
                          <a:cs typeface="Montserrat"/>
                          <a:sym typeface="Montserrat"/>
                        </a:rPr>
                        <a:t>Mentoring/ Soft Skills</a:t>
                      </a:r>
                      <a:endParaRPr sz="900" b="1">
                        <a:solidFill>
                          <a:srgbClr val="FFFFFF"/>
                        </a:solidFill>
                        <a:latin typeface="Montserrat"/>
                        <a:ea typeface="Montserrat"/>
                        <a:cs typeface="Montserrat"/>
                        <a:sym typeface="Montserrat"/>
                      </a:endParaRPr>
                    </a:p>
                  </a:txBody>
                  <a:tcPr marL="0" marR="0" marT="91425" marB="91425">
                    <a:solidFill>
                      <a:srgbClr val="6AA84F"/>
                    </a:solidFill>
                  </a:tcPr>
                </a:tc>
                <a:extLst>
                  <a:ext uri="{0D108BD9-81ED-4DB2-BD59-A6C34878D82A}">
                    <a16:rowId xmlns:a16="http://schemas.microsoft.com/office/drawing/2014/main" val="10000"/>
                  </a:ext>
                </a:extLst>
              </a:tr>
              <a:tr h="341825">
                <a:tc>
                  <a:txBody>
                    <a:bodyPr/>
                    <a:lstStyle/>
                    <a:p>
                      <a:pPr marL="0" lvl="0" indent="0" algn="ctr" rtl="0">
                        <a:spcBef>
                          <a:spcPts val="0"/>
                        </a:spcBef>
                        <a:spcAft>
                          <a:spcPts val="0"/>
                        </a:spcAft>
                        <a:buNone/>
                      </a:pPr>
                      <a:r>
                        <a:rPr lang="en" sz="900" b="1">
                          <a:solidFill>
                            <a:srgbClr val="FFFFFF"/>
                          </a:solidFill>
                          <a:latin typeface="Montserrat"/>
                          <a:ea typeface="Montserrat"/>
                          <a:cs typeface="Montserrat"/>
                          <a:sym typeface="Montserrat"/>
                        </a:rPr>
                        <a:t>Freitag</a:t>
                      </a:r>
                      <a:endParaRPr sz="900" b="1">
                        <a:solidFill>
                          <a:srgbClr val="FFFFFF"/>
                        </a:solidFill>
                        <a:latin typeface="Montserrat"/>
                        <a:ea typeface="Montserrat"/>
                        <a:cs typeface="Montserrat"/>
                        <a:sym typeface="Montserrat"/>
                      </a:endParaRPr>
                    </a:p>
                  </a:txBody>
                  <a:tcPr marL="91425" marR="91425" marT="91425" marB="91425">
                    <a:solidFill>
                      <a:srgbClr val="173396"/>
                    </a:solidFill>
                  </a:tcPr>
                </a:tc>
                <a:extLst>
                  <a:ext uri="{0D108BD9-81ED-4DB2-BD59-A6C34878D82A}">
                    <a16:rowId xmlns:a16="http://schemas.microsoft.com/office/drawing/2014/main" val="10001"/>
                  </a:ext>
                </a:extLst>
              </a:tr>
              <a:tr h="3418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1+2</a:t>
                      </a:r>
                      <a:endParaRPr sz="900" b="1">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41825">
                <a:tc>
                  <a:txBody>
                    <a:bodyPr/>
                    <a:lstStyle/>
                    <a:p>
                      <a:pPr marL="0" lvl="0" indent="0" algn="ctr" rtl="0">
                        <a:spcBef>
                          <a:spcPts val="0"/>
                        </a:spcBef>
                        <a:spcAft>
                          <a:spcPts val="0"/>
                        </a:spcAft>
                        <a:buClr>
                          <a:schemeClr val="dk1"/>
                        </a:buClr>
                        <a:buSzPts val="1100"/>
                        <a:buFont typeface="Arial"/>
                        <a:buNone/>
                      </a:pPr>
                      <a:r>
                        <a:rPr lang="en" sz="900">
                          <a:solidFill>
                            <a:srgbClr val="173396"/>
                          </a:solidFill>
                          <a:latin typeface="Montserrat"/>
                          <a:ea typeface="Montserrat"/>
                          <a:cs typeface="Montserrat"/>
                          <a:sym typeface="Montserrat"/>
                        </a:rPr>
                        <a:t>9.00 - 10.30 Uhr</a:t>
                      </a:r>
                      <a:endParaRPr sz="900">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351500">
                <a:tc>
                  <a:txBody>
                    <a:bodyPr/>
                    <a:lstStyle/>
                    <a:p>
                      <a:pPr marL="0" lvl="0" indent="0" algn="ctr" rtl="0">
                        <a:spcBef>
                          <a:spcPts val="0"/>
                        </a:spcBef>
                        <a:spcAft>
                          <a:spcPts val="0"/>
                        </a:spcAft>
                        <a:buClr>
                          <a:schemeClr val="dk1"/>
                        </a:buClr>
                        <a:buSzPts val="1100"/>
                        <a:buFont typeface="Arial"/>
                        <a:buNone/>
                      </a:pPr>
                      <a:r>
                        <a:rPr lang="en" sz="900" b="1">
                          <a:solidFill>
                            <a:srgbClr val="173396"/>
                          </a:solidFill>
                          <a:latin typeface="Montserrat"/>
                          <a:ea typeface="Montserrat"/>
                          <a:cs typeface="Montserrat"/>
                          <a:sym typeface="Montserrat"/>
                        </a:rPr>
                        <a:t>Einheit 3+4</a:t>
                      </a:r>
                      <a:endParaRPr sz="900" b="1">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341825">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10.45 - 12.15 Uhr</a:t>
                      </a:r>
                      <a:endParaRPr sz="900">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5"/>
                  </a:ext>
                </a:extLst>
              </a:tr>
              <a:tr h="344900">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Mittagspause</a:t>
                      </a:r>
                      <a:endParaRPr sz="900">
                        <a:solidFill>
                          <a:srgbClr val="173396"/>
                        </a:solidFill>
                        <a:latin typeface="Montserrat"/>
                        <a:ea typeface="Montserrat"/>
                        <a:cs typeface="Montserrat"/>
                        <a:sym typeface="Montserrat"/>
                      </a:endParaRPr>
                    </a:p>
                  </a:txBody>
                  <a:tcPr marL="91425" marR="91425" marT="91425" marB="91425">
                    <a:solidFill>
                      <a:srgbClr val="6FA8DC"/>
                    </a:solidFill>
                  </a:tcPr>
                </a:tc>
                <a:extLst>
                  <a:ext uri="{0D108BD9-81ED-4DB2-BD59-A6C34878D82A}">
                    <a16:rowId xmlns:a16="http://schemas.microsoft.com/office/drawing/2014/main" val="10006"/>
                  </a:ext>
                </a:extLst>
              </a:tr>
              <a:tr h="3418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5+6</a:t>
                      </a:r>
                      <a:endParaRPr sz="900" b="1">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7"/>
                  </a:ext>
                </a:extLst>
              </a:tr>
              <a:tr h="341825">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1.00 - 2.30 Uhr</a:t>
                      </a:r>
                      <a:endParaRPr sz="900">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8"/>
                  </a:ext>
                </a:extLst>
              </a:tr>
              <a:tr h="3418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7+8</a:t>
                      </a:r>
                      <a:endParaRPr sz="900" b="1">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9"/>
                  </a:ext>
                </a:extLst>
              </a:tr>
              <a:tr h="341825">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2.45 - 4.15 Uhr</a:t>
                      </a:r>
                      <a:endParaRPr sz="900">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10"/>
                  </a:ext>
                </a:extLst>
              </a:tr>
            </a:tbl>
          </a:graphicData>
        </a:graphic>
      </p:graphicFrame>
      <p:graphicFrame>
        <p:nvGraphicFramePr>
          <p:cNvPr id="614" name="Google Shape;614;p78"/>
          <p:cNvGraphicFramePr/>
          <p:nvPr/>
        </p:nvGraphicFramePr>
        <p:xfrm>
          <a:off x="7402425" y="985113"/>
          <a:ext cx="1392600" cy="3784570"/>
        </p:xfrm>
        <a:graphic>
          <a:graphicData uri="http://schemas.openxmlformats.org/drawingml/2006/table">
            <a:tbl>
              <a:tblPr>
                <a:noFill/>
                <a:tableStyleId>{A5E718D6-B8DA-4FAE-BB21-A997F056514C}</a:tableStyleId>
              </a:tblPr>
              <a:tblGrid>
                <a:gridCol w="1392600">
                  <a:extLst>
                    <a:ext uri="{9D8B030D-6E8A-4147-A177-3AD203B41FA5}">
                      <a16:colId xmlns:a16="http://schemas.microsoft.com/office/drawing/2014/main" val="20000"/>
                    </a:ext>
                  </a:extLst>
                </a:gridCol>
              </a:tblGrid>
              <a:tr h="346150">
                <a:tc>
                  <a:txBody>
                    <a:bodyPr/>
                    <a:lstStyle/>
                    <a:p>
                      <a:pPr marL="0" lvl="0" indent="0" algn="ctr" rtl="0">
                        <a:spcBef>
                          <a:spcPts val="0"/>
                        </a:spcBef>
                        <a:spcAft>
                          <a:spcPts val="0"/>
                        </a:spcAft>
                        <a:buNone/>
                      </a:pPr>
                      <a:r>
                        <a:rPr lang="en" sz="900" b="1">
                          <a:solidFill>
                            <a:srgbClr val="FFFFFF"/>
                          </a:solidFill>
                          <a:latin typeface="Montserrat"/>
                          <a:ea typeface="Montserrat"/>
                          <a:cs typeface="Montserrat"/>
                          <a:sym typeface="Montserrat"/>
                        </a:rPr>
                        <a:t>Sprachkurs</a:t>
                      </a:r>
                      <a:endParaRPr sz="900" b="1">
                        <a:solidFill>
                          <a:srgbClr val="FFFFFF"/>
                        </a:solidFill>
                        <a:latin typeface="Montserrat"/>
                        <a:ea typeface="Montserrat"/>
                        <a:cs typeface="Montserrat"/>
                        <a:sym typeface="Montserrat"/>
                      </a:endParaRPr>
                    </a:p>
                  </a:txBody>
                  <a:tcPr marL="91425" marR="91425" marT="91425" marB="91425">
                    <a:solidFill>
                      <a:srgbClr val="6AA84F"/>
                    </a:solidFill>
                  </a:tcPr>
                </a:tc>
                <a:extLst>
                  <a:ext uri="{0D108BD9-81ED-4DB2-BD59-A6C34878D82A}">
                    <a16:rowId xmlns:a16="http://schemas.microsoft.com/office/drawing/2014/main" val="10000"/>
                  </a:ext>
                </a:extLst>
              </a:tr>
              <a:tr h="346150">
                <a:tc>
                  <a:txBody>
                    <a:bodyPr/>
                    <a:lstStyle/>
                    <a:p>
                      <a:pPr marL="0" lvl="0" indent="0" algn="ctr" rtl="0">
                        <a:spcBef>
                          <a:spcPts val="0"/>
                        </a:spcBef>
                        <a:spcAft>
                          <a:spcPts val="0"/>
                        </a:spcAft>
                        <a:buNone/>
                      </a:pPr>
                      <a:r>
                        <a:rPr lang="en" sz="900" b="1">
                          <a:solidFill>
                            <a:srgbClr val="FFFFFF"/>
                          </a:solidFill>
                          <a:latin typeface="Montserrat"/>
                          <a:ea typeface="Montserrat"/>
                          <a:cs typeface="Montserrat"/>
                          <a:sym typeface="Montserrat"/>
                        </a:rPr>
                        <a:t>Freitag</a:t>
                      </a:r>
                      <a:endParaRPr sz="900" b="1">
                        <a:solidFill>
                          <a:srgbClr val="FFFFFF"/>
                        </a:solidFill>
                        <a:latin typeface="Montserrat"/>
                        <a:ea typeface="Montserrat"/>
                        <a:cs typeface="Montserrat"/>
                        <a:sym typeface="Montserrat"/>
                      </a:endParaRPr>
                    </a:p>
                  </a:txBody>
                  <a:tcPr marL="91425" marR="91425" marT="91425" marB="91425">
                    <a:solidFill>
                      <a:srgbClr val="173396"/>
                    </a:solidFill>
                  </a:tcPr>
                </a:tc>
                <a:extLst>
                  <a:ext uri="{0D108BD9-81ED-4DB2-BD59-A6C34878D82A}">
                    <a16:rowId xmlns:a16="http://schemas.microsoft.com/office/drawing/2014/main" val="10001"/>
                  </a:ext>
                </a:extLst>
              </a:tr>
              <a:tr h="4552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1</a:t>
                      </a:r>
                      <a:endParaRPr sz="900" b="1">
                        <a:solidFill>
                          <a:srgbClr val="173396"/>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 sz="900">
                          <a:solidFill>
                            <a:srgbClr val="173396"/>
                          </a:solidFill>
                          <a:latin typeface="Montserrat"/>
                          <a:ea typeface="Montserrat"/>
                          <a:cs typeface="Montserrat"/>
                          <a:sym typeface="Montserrat"/>
                        </a:rPr>
                        <a:t>9.00 - 9.55 Uhr</a:t>
                      </a:r>
                      <a:endParaRPr sz="900" b="1">
                        <a:solidFill>
                          <a:srgbClr val="173396"/>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tcPr>
                </a:tc>
                <a:extLst>
                  <a:ext uri="{0D108BD9-81ED-4DB2-BD59-A6C34878D82A}">
                    <a16:rowId xmlns:a16="http://schemas.microsoft.com/office/drawing/2014/main" val="10002"/>
                  </a:ext>
                </a:extLst>
              </a:tr>
              <a:tr h="4552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2</a:t>
                      </a:r>
                      <a:endParaRPr sz="900" b="1">
                        <a:solidFill>
                          <a:srgbClr val="173396"/>
                        </a:solidFill>
                        <a:latin typeface="Montserrat"/>
                        <a:ea typeface="Montserrat"/>
                        <a:cs typeface="Montserrat"/>
                        <a:sym typeface="Montserrat"/>
                      </a:endParaRPr>
                    </a:p>
                    <a:p>
                      <a:pPr marL="0" lvl="0" indent="0" algn="ctr" rtl="0">
                        <a:spcBef>
                          <a:spcPts val="0"/>
                        </a:spcBef>
                        <a:spcAft>
                          <a:spcPts val="0"/>
                        </a:spcAft>
                        <a:buNone/>
                      </a:pPr>
                      <a:r>
                        <a:rPr lang="en" sz="900">
                          <a:solidFill>
                            <a:srgbClr val="173396"/>
                          </a:solidFill>
                          <a:latin typeface="Montserrat"/>
                          <a:ea typeface="Montserrat"/>
                          <a:cs typeface="Montserrat"/>
                          <a:sym typeface="Montserrat"/>
                        </a:rPr>
                        <a:t>10.00 - 10.55 Uhr</a:t>
                      </a:r>
                      <a:endParaRPr sz="900">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4552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3</a:t>
                      </a:r>
                      <a:endParaRPr sz="900" b="1">
                        <a:solidFill>
                          <a:srgbClr val="173396"/>
                        </a:solidFill>
                        <a:latin typeface="Montserrat"/>
                        <a:ea typeface="Montserrat"/>
                        <a:cs typeface="Montserrat"/>
                        <a:sym typeface="Montserrat"/>
                      </a:endParaRPr>
                    </a:p>
                    <a:p>
                      <a:pPr marL="0" lvl="0" indent="0" algn="ctr" rtl="0">
                        <a:spcBef>
                          <a:spcPts val="0"/>
                        </a:spcBef>
                        <a:spcAft>
                          <a:spcPts val="0"/>
                        </a:spcAft>
                        <a:buNone/>
                      </a:pPr>
                      <a:r>
                        <a:rPr lang="en" sz="900">
                          <a:solidFill>
                            <a:srgbClr val="173396"/>
                          </a:solidFill>
                          <a:latin typeface="Montserrat"/>
                          <a:ea typeface="Montserrat"/>
                          <a:cs typeface="Montserrat"/>
                          <a:sym typeface="Montserrat"/>
                        </a:rPr>
                        <a:t>11.00 - 11.55 Uhr</a:t>
                      </a:r>
                      <a:endParaRPr sz="900" b="1">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r h="349250">
                <a:tc>
                  <a:txBody>
                    <a:bodyPr/>
                    <a:lstStyle/>
                    <a:p>
                      <a:pPr marL="0" lvl="0" indent="0" algn="ctr" rtl="0">
                        <a:spcBef>
                          <a:spcPts val="0"/>
                        </a:spcBef>
                        <a:spcAft>
                          <a:spcPts val="0"/>
                        </a:spcAft>
                        <a:buNone/>
                      </a:pPr>
                      <a:r>
                        <a:rPr lang="en" sz="900">
                          <a:solidFill>
                            <a:srgbClr val="173396"/>
                          </a:solidFill>
                          <a:latin typeface="Montserrat"/>
                          <a:ea typeface="Montserrat"/>
                          <a:cs typeface="Montserrat"/>
                          <a:sym typeface="Montserrat"/>
                        </a:rPr>
                        <a:t>Mittagspause</a:t>
                      </a:r>
                      <a:endParaRPr sz="900">
                        <a:solidFill>
                          <a:srgbClr val="173396"/>
                        </a:solidFill>
                        <a:latin typeface="Montserrat"/>
                        <a:ea typeface="Montserrat"/>
                        <a:cs typeface="Montserrat"/>
                        <a:sym typeface="Montserrat"/>
                      </a:endParaRPr>
                    </a:p>
                  </a:txBody>
                  <a:tcPr marL="91425" marR="91425" marT="91425" marB="91425">
                    <a:solidFill>
                      <a:srgbClr val="6FA8DC"/>
                    </a:solidFill>
                  </a:tcPr>
                </a:tc>
                <a:extLst>
                  <a:ext uri="{0D108BD9-81ED-4DB2-BD59-A6C34878D82A}">
                    <a16:rowId xmlns:a16="http://schemas.microsoft.com/office/drawing/2014/main" val="10005"/>
                  </a:ext>
                </a:extLst>
              </a:tr>
              <a:tr h="4552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4</a:t>
                      </a:r>
                      <a:endParaRPr sz="900" b="1">
                        <a:solidFill>
                          <a:srgbClr val="173396"/>
                        </a:solidFill>
                        <a:latin typeface="Montserrat"/>
                        <a:ea typeface="Montserrat"/>
                        <a:cs typeface="Montserrat"/>
                        <a:sym typeface="Montserrat"/>
                      </a:endParaRPr>
                    </a:p>
                    <a:p>
                      <a:pPr marL="0" lvl="0" indent="0" algn="ctr" rtl="0">
                        <a:spcBef>
                          <a:spcPts val="0"/>
                        </a:spcBef>
                        <a:spcAft>
                          <a:spcPts val="0"/>
                        </a:spcAft>
                        <a:buNone/>
                      </a:pPr>
                      <a:r>
                        <a:rPr lang="en" sz="900">
                          <a:solidFill>
                            <a:srgbClr val="173396"/>
                          </a:solidFill>
                          <a:latin typeface="Montserrat"/>
                          <a:ea typeface="Montserrat"/>
                          <a:cs typeface="Montserrat"/>
                          <a:sym typeface="Montserrat"/>
                        </a:rPr>
                        <a:t>13.00 - 13.55 Uhr</a:t>
                      </a:r>
                      <a:endParaRPr sz="900" b="1">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6"/>
                  </a:ext>
                </a:extLst>
              </a:tr>
              <a:tr h="4552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5</a:t>
                      </a:r>
                      <a:endParaRPr sz="900" b="1">
                        <a:solidFill>
                          <a:srgbClr val="173396"/>
                        </a:solidFill>
                        <a:latin typeface="Montserrat"/>
                        <a:ea typeface="Montserrat"/>
                        <a:cs typeface="Montserrat"/>
                        <a:sym typeface="Montserrat"/>
                      </a:endParaRPr>
                    </a:p>
                    <a:p>
                      <a:pPr marL="0" lvl="0" indent="0" algn="ctr" rtl="0">
                        <a:spcBef>
                          <a:spcPts val="0"/>
                        </a:spcBef>
                        <a:spcAft>
                          <a:spcPts val="0"/>
                        </a:spcAft>
                        <a:buNone/>
                      </a:pPr>
                      <a:r>
                        <a:rPr lang="en" sz="900">
                          <a:solidFill>
                            <a:srgbClr val="173396"/>
                          </a:solidFill>
                          <a:latin typeface="Montserrat"/>
                          <a:ea typeface="Montserrat"/>
                          <a:cs typeface="Montserrat"/>
                          <a:sym typeface="Montserrat"/>
                        </a:rPr>
                        <a:t>14.00 - 14.55 Uhr</a:t>
                      </a:r>
                      <a:endParaRPr sz="900">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7"/>
                  </a:ext>
                </a:extLst>
              </a:tr>
              <a:tr h="455225">
                <a:tc>
                  <a:txBody>
                    <a:bodyPr/>
                    <a:lstStyle/>
                    <a:p>
                      <a:pPr marL="0" lvl="0" indent="0" algn="ctr" rtl="0">
                        <a:spcBef>
                          <a:spcPts val="0"/>
                        </a:spcBef>
                        <a:spcAft>
                          <a:spcPts val="0"/>
                        </a:spcAft>
                        <a:buNone/>
                      </a:pPr>
                      <a:r>
                        <a:rPr lang="en" sz="900" b="1">
                          <a:solidFill>
                            <a:srgbClr val="173396"/>
                          </a:solidFill>
                          <a:latin typeface="Montserrat"/>
                          <a:ea typeface="Montserrat"/>
                          <a:cs typeface="Montserrat"/>
                          <a:sym typeface="Montserrat"/>
                        </a:rPr>
                        <a:t>Einheit 6</a:t>
                      </a:r>
                      <a:endParaRPr sz="900" b="1">
                        <a:solidFill>
                          <a:srgbClr val="173396"/>
                        </a:solidFill>
                        <a:latin typeface="Montserrat"/>
                        <a:ea typeface="Montserrat"/>
                        <a:cs typeface="Montserrat"/>
                        <a:sym typeface="Montserrat"/>
                      </a:endParaRPr>
                    </a:p>
                    <a:p>
                      <a:pPr marL="0" lvl="0" indent="0" algn="ctr" rtl="0">
                        <a:spcBef>
                          <a:spcPts val="0"/>
                        </a:spcBef>
                        <a:spcAft>
                          <a:spcPts val="0"/>
                        </a:spcAft>
                        <a:buNone/>
                      </a:pPr>
                      <a:r>
                        <a:rPr lang="en" sz="900">
                          <a:solidFill>
                            <a:srgbClr val="173396"/>
                          </a:solidFill>
                          <a:latin typeface="Montserrat"/>
                          <a:ea typeface="Montserrat"/>
                          <a:cs typeface="Montserrat"/>
                          <a:sym typeface="Montserrat"/>
                        </a:rPr>
                        <a:t>15.00 - 15.55 Uhr</a:t>
                      </a:r>
                      <a:endParaRPr sz="900" b="1">
                        <a:solidFill>
                          <a:srgbClr val="173396"/>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18"/>
        <p:cNvGrpSpPr/>
        <p:nvPr/>
      </p:nvGrpSpPr>
      <p:grpSpPr>
        <a:xfrm>
          <a:off x="0" y="0"/>
          <a:ext cx="0" cy="0"/>
          <a:chOff x="0" y="0"/>
          <a:chExt cx="0" cy="0"/>
        </a:xfrm>
      </p:grpSpPr>
      <p:sp>
        <p:nvSpPr>
          <p:cNvPr id="619" name="Google Shape;619;p79"/>
          <p:cNvSpPr/>
          <p:nvPr/>
        </p:nvSpPr>
        <p:spPr>
          <a:xfrm>
            <a:off x="5483975" y="315526"/>
            <a:ext cx="2727900" cy="248700"/>
          </a:xfrm>
          <a:prstGeom prst="rect">
            <a:avLst/>
          </a:prstGeom>
          <a:solidFill>
            <a:srgbClr val="1B3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9"/>
          <p:cNvSpPr txBox="1">
            <a:spLocks noGrp="1"/>
          </p:cNvSpPr>
          <p:nvPr>
            <p:ph type="title"/>
          </p:nvPr>
        </p:nvSpPr>
        <p:spPr>
          <a:xfrm>
            <a:off x="781325" y="1032300"/>
            <a:ext cx="39471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Web Development </a:t>
            </a:r>
            <a:endParaRPr/>
          </a:p>
        </p:txBody>
      </p:sp>
      <p:sp>
        <p:nvSpPr>
          <p:cNvPr id="621" name="Google Shape;621;p79"/>
          <p:cNvSpPr txBox="1">
            <a:spLocks noGrp="1"/>
          </p:cNvSpPr>
          <p:nvPr>
            <p:ph type="body" idx="1"/>
          </p:nvPr>
        </p:nvSpPr>
        <p:spPr>
          <a:xfrm>
            <a:off x="4620125" y="1300350"/>
            <a:ext cx="1113900" cy="6441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1</a:t>
            </a:r>
            <a:br>
              <a:rPr lang="en" sz="800" b="1"/>
            </a:br>
            <a:r>
              <a:rPr lang="en" sz="800" b="1"/>
              <a:t>Basic Digital </a:t>
            </a:r>
            <a:br>
              <a:rPr lang="en" sz="800" b="1"/>
            </a:br>
            <a:r>
              <a:rPr lang="en" sz="800" b="1"/>
              <a:t>Literacy</a:t>
            </a:r>
            <a:endParaRPr sz="800" b="1"/>
          </a:p>
        </p:txBody>
      </p:sp>
      <p:pic>
        <p:nvPicPr>
          <p:cNvPr id="622" name="Google Shape;622;p79"/>
          <p:cNvPicPr preferRelativeResize="0"/>
          <p:nvPr/>
        </p:nvPicPr>
        <p:blipFill rotWithShape="1">
          <a:blip r:embed="rId3">
            <a:alphaModFix/>
          </a:blip>
          <a:srcRect t="69" b="59"/>
          <a:stretch/>
        </p:blipFill>
        <p:spPr>
          <a:xfrm>
            <a:off x="338989" y="2037270"/>
            <a:ext cx="366312" cy="366074"/>
          </a:xfrm>
          <a:prstGeom prst="rect">
            <a:avLst/>
          </a:prstGeom>
          <a:noFill/>
          <a:ln>
            <a:noFill/>
          </a:ln>
        </p:spPr>
      </p:pic>
      <p:sp>
        <p:nvSpPr>
          <p:cNvPr id="623" name="Google Shape;623;p79"/>
          <p:cNvSpPr txBox="1">
            <a:spLocks noGrp="1"/>
          </p:cNvSpPr>
          <p:nvPr>
            <p:ph type="subTitle" idx="2"/>
          </p:nvPr>
        </p:nvSpPr>
        <p:spPr>
          <a:xfrm>
            <a:off x="962825" y="2359750"/>
            <a:ext cx="3396300"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Content</a:t>
            </a:r>
            <a:endParaRPr sz="1600">
              <a:solidFill>
                <a:schemeClr val="lt1"/>
              </a:solidFill>
              <a:latin typeface="Helvetica Neue"/>
              <a:ea typeface="Helvetica Neue"/>
              <a:cs typeface="Helvetica Neue"/>
              <a:sym typeface="Helvetica Neue"/>
            </a:endParaRPr>
          </a:p>
        </p:txBody>
      </p:sp>
      <p:cxnSp>
        <p:nvCxnSpPr>
          <p:cNvPr id="624" name="Google Shape;624;p79"/>
          <p:cNvCxnSpPr/>
          <p:nvPr/>
        </p:nvCxnSpPr>
        <p:spPr>
          <a:xfrm>
            <a:off x="4776350" y="2549275"/>
            <a:ext cx="4116000" cy="0"/>
          </a:xfrm>
          <a:prstGeom prst="straightConnector1">
            <a:avLst/>
          </a:prstGeom>
          <a:noFill/>
          <a:ln w="19050" cap="flat" cmpd="sng">
            <a:solidFill>
              <a:srgbClr val="1B39CA"/>
            </a:solidFill>
            <a:prstDash val="solid"/>
            <a:round/>
            <a:headEnd type="none" w="med" len="med"/>
            <a:tailEnd type="triangle" w="med" len="med"/>
          </a:ln>
        </p:spPr>
      </p:cxnSp>
      <p:cxnSp>
        <p:nvCxnSpPr>
          <p:cNvPr id="625" name="Google Shape;625;p79"/>
          <p:cNvCxnSpPr/>
          <p:nvPr/>
        </p:nvCxnSpPr>
        <p:spPr>
          <a:xfrm>
            <a:off x="5177075" y="1891363"/>
            <a:ext cx="0" cy="657900"/>
          </a:xfrm>
          <a:prstGeom prst="straightConnector1">
            <a:avLst/>
          </a:prstGeom>
          <a:noFill/>
          <a:ln w="19050" cap="flat" cmpd="sng">
            <a:solidFill>
              <a:srgbClr val="1B39CA"/>
            </a:solidFill>
            <a:prstDash val="solid"/>
            <a:round/>
            <a:headEnd type="none" w="med" len="med"/>
            <a:tailEnd type="oval" w="med" len="med"/>
          </a:ln>
        </p:spPr>
      </p:cxnSp>
      <p:cxnSp>
        <p:nvCxnSpPr>
          <p:cNvPr id="626" name="Google Shape;626;p79"/>
          <p:cNvCxnSpPr/>
          <p:nvPr/>
        </p:nvCxnSpPr>
        <p:spPr>
          <a:xfrm>
            <a:off x="5734025" y="2549250"/>
            <a:ext cx="0" cy="657900"/>
          </a:xfrm>
          <a:prstGeom prst="straightConnector1">
            <a:avLst/>
          </a:prstGeom>
          <a:noFill/>
          <a:ln w="19050" cap="flat" cmpd="sng">
            <a:solidFill>
              <a:srgbClr val="1B39CA"/>
            </a:solidFill>
            <a:prstDash val="solid"/>
            <a:round/>
            <a:headEnd type="oval" w="med" len="med"/>
            <a:tailEnd type="none" w="med" len="med"/>
          </a:ln>
        </p:spPr>
      </p:cxnSp>
      <p:cxnSp>
        <p:nvCxnSpPr>
          <p:cNvPr id="627" name="Google Shape;627;p79"/>
          <p:cNvCxnSpPr>
            <a:stCxn id="628" idx="2"/>
          </p:cNvCxnSpPr>
          <p:nvPr/>
        </p:nvCxnSpPr>
        <p:spPr>
          <a:xfrm>
            <a:off x="6290975" y="1891350"/>
            <a:ext cx="0" cy="657900"/>
          </a:xfrm>
          <a:prstGeom prst="straightConnector1">
            <a:avLst/>
          </a:prstGeom>
          <a:noFill/>
          <a:ln w="19050" cap="flat" cmpd="sng">
            <a:solidFill>
              <a:srgbClr val="1B39CA"/>
            </a:solidFill>
            <a:prstDash val="solid"/>
            <a:round/>
            <a:headEnd type="none" w="med" len="med"/>
            <a:tailEnd type="oval" w="med" len="med"/>
          </a:ln>
        </p:spPr>
      </p:cxnSp>
      <p:cxnSp>
        <p:nvCxnSpPr>
          <p:cNvPr id="629" name="Google Shape;629;p79"/>
          <p:cNvCxnSpPr/>
          <p:nvPr/>
        </p:nvCxnSpPr>
        <p:spPr>
          <a:xfrm>
            <a:off x="6847925" y="2549250"/>
            <a:ext cx="0" cy="657900"/>
          </a:xfrm>
          <a:prstGeom prst="straightConnector1">
            <a:avLst/>
          </a:prstGeom>
          <a:noFill/>
          <a:ln w="19050" cap="flat" cmpd="sng">
            <a:solidFill>
              <a:srgbClr val="1B39CA"/>
            </a:solidFill>
            <a:prstDash val="solid"/>
            <a:round/>
            <a:headEnd type="oval" w="med" len="med"/>
            <a:tailEnd type="none" w="med" len="med"/>
          </a:ln>
        </p:spPr>
      </p:cxnSp>
      <p:cxnSp>
        <p:nvCxnSpPr>
          <p:cNvPr id="630" name="Google Shape;630;p79"/>
          <p:cNvCxnSpPr>
            <a:stCxn id="631" idx="2"/>
          </p:cNvCxnSpPr>
          <p:nvPr/>
        </p:nvCxnSpPr>
        <p:spPr>
          <a:xfrm>
            <a:off x="7404875" y="1891350"/>
            <a:ext cx="0" cy="657900"/>
          </a:xfrm>
          <a:prstGeom prst="straightConnector1">
            <a:avLst/>
          </a:prstGeom>
          <a:noFill/>
          <a:ln w="19050" cap="flat" cmpd="sng">
            <a:solidFill>
              <a:srgbClr val="1B39CA"/>
            </a:solidFill>
            <a:prstDash val="solid"/>
            <a:round/>
            <a:headEnd type="none" w="med" len="med"/>
            <a:tailEnd type="oval" w="med" len="med"/>
          </a:ln>
        </p:spPr>
      </p:cxnSp>
      <p:cxnSp>
        <p:nvCxnSpPr>
          <p:cNvPr id="632" name="Google Shape;632;p79"/>
          <p:cNvCxnSpPr/>
          <p:nvPr/>
        </p:nvCxnSpPr>
        <p:spPr>
          <a:xfrm>
            <a:off x="7961825" y="2549250"/>
            <a:ext cx="0" cy="657900"/>
          </a:xfrm>
          <a:prstGeom prst="straightConnector1">
            <a:avLst/>
          </a:prstGeom>
          <a:noFill/>
          <a:ln w="19050" cap="flat" cmpd="sng">
            <a:solidFill>
              <a:srgbClr val="1B39CA"/>
            </a:solidFill>
            <a:prstDash val="solid"/>
            <a:round/>
            <a:headEnd type="oval" w="med" len="med"/>
            <a:tailEnd type="none" w="med" len="med"/>
          </a:ln>
        </p:spPr>
      </p:cxnSp>
      <p:sp>
        <p:nvSpPr>
          <p:cNvPr id="633" name="Google Shape;633;p79"/>
          <p:cNvSpPr txBox="1">
            <a:spLocks noGrp="1"/>
          </p:cNvSpPr>
          <p:nvPr>
            <p:ph type="body" idx="1"/>
          </p:nvPr>
        </p:nvSpPr>
        <p:spPr>
          <a:xfrm>
            <a:off x="5734025" y="1300350"/>
            <a:ext cx="1113900" cy="6441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3</a:t>
            </a:r>
            <a:br>
              <a:rPr lang="en" sz="800" b="1"/>
            </a:br>
            <a:r>
              <a:rPr lang="en" sz="800" b="1"/>
              <a:t>Programming Basics</a:t>
            </a:r>
            <a:endParaRPr sz="800" b="1"/>
          </a:p>
        </p:txBody>
      </p:sp>
      <p:sp>
        <p:nvSpPr>
          <p:cNvPr id="634" name="Google Shape;634;p79"/>
          <p:cNvSpPr txBox="1">
            <a:spLocks noGrp="1"/>
          </p:cNvSpPr>
          <p:nvPr>
            <p:ph type="body" idx="1"/>
          </p:nvPr>
        </p:nvSpPr>
        <p:spPr>
          <a:xfrm>
            <a:off x="6847925" y="1300350"/>
            <a:ext cx="1113900" cy="6441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5</a:t>
            </a:r>
            <a:br>
              <a:rPr lang="en" sz="800" b="1"/>
            </a:br>
            <a:r>
              <a:rPr lang="en" sz="800" b="1"/>
              <a:t>Backend Development</a:t>
            </a:r>
            <a:endParaRPr sz="800" b="1"/>
          </a:p>
        </p:txBody>
      </p:sp>
      <p:sp>
        <p:nvSpPr>
          <p:cNvPr id="635" name="Google Shape;635;p79"/>
          <p:cNvSpPr txBox="1">
            <a:spLocks noGrp="1"/>
          </p:cNvSpPr>
          <p:nvPr>
            <p:ph type="body" idx="1"/>
          </p:nvPr>
        </p:nvSpPr>
        <p:spPr>
          <a:xfrm>
            <a:off x="5177075" y="3251050"/>
            <a:ext cx="1113900" cy="5025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2</a:t>
            </a:r>
            <a:br>
              <a:rPr lang="en" sz="900" b="1"/>
            </a:br>
            <a:r>
              <a:rPr lang="en" sz="800" b="1"/>
              <a:t>UI Basics</a:t>
            </a:r>
            <a:endParaRPr sz="800" b="1"/>
          </a:p>
        </p:txBody>
      </p:sp>
      <p:sp>
        <p:nvSpPr>
          <p:cNvPr id="636" name="Google Shape;636;p79"/>
          <p:cNvSpPr txBox="1">
            <a:spLocks noGrp="1"/>
          </p:cNvSpPr>
          <p:nvPr>
            <p:ph type="body" idx="1"/>
          </p:nvPr>
        </p:nvSpPr>
        <p:spPr>
          <a:xfrm>
            <a:off x="6290975" y="3251050"/>
            <a:ext cx="1113900" cy="6441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4</a:t>
            </a:r>
            <a:br>
              <a:rPr lang="en" sz="800" b="1"/>
            </a:br>
            <a:r>
              <a:rPr lang="en" sz="800" b="1"/>
              <a:t>SPA - Single Page Applications</a:t>
            </a:r>
            <a:endParaRPr sz="800" b="1"/>
          </a:p>
        </p:txBody>
      </p:sp>
      <p:sp>
        <p:nvSpPr>
          <p:cNvPr id="637" name="Google Shape;637;p79"/>
          <p:cNvSpPr txBox="1">
            <a:spLocks noGrp="1"/>
          </p:cNvSpPr>
          <p:nvPr>
            <p:ph type="body" idx="1"/>
          </p:nvPr>
        </p:nvSpPr>
        <p:spPr>
          <a:xfrm>
            <a:off x="7404875" y="3251050"/>
            <a:ext cx="1113900" cy="6441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6</a:t>
            </a:r>
            <a:br>
              <a:rPr lang="en" sz="800" b="1"/>
            </a:br>
            <a:r>
              <a:rPr lang="en" sz="800" b="1"/>
              <a:t>Final </a:t>
            </a:r>
            <a:br>
              <a:rPr lang="en" sz="800" b="1"/>
            </a:br>
            <a:r>
              <a:rPr lang="en" sz="800" b="1"/>
              <a:t>Project</a:t>
            </a:r>
            <a:endParaRPr sz="800" b="1"/>
          </a:p>
        </p:txBody>
      </p:sp>
      <p:cxnSp>
        <p:nvCxnSpPr>
          <p:cNvPr id="638" name="Google Shape;638;p79"/>
          <p:cNvCxnSpPr/>
          <p:nvPr/>
        </p:nvCxnSpPr>
        <p:spPr>
          <a:xfrm>
            <a:off x="8518775" y="1891350"/>
            <a:ext cx="0" cy="657900"/>
          </a:xfrm>
          <a:prstGeom prst="straightConnector1">
            <a:avLst/>
          </a:prstGeom>
          <a:noFill/>
          <a:ln w="19050" cap="flat" cmpd="sng">
            <a:solidFill>
              <a:srgbClr val="1B39CA"/>
            </a:solidFill>
            <a:prstDash val="solid"/>
            <a:round/>
            <a:headEnd type="none" w="med" len="med"/>
            <a:tailEnd type="oval" w="med" len="med"/>
          </a:ln>
        </p:spPr>
      </p:cxnSp>
      <p:sp>
        <p:nvSpPr>
          <p:cNvPr id="639" name="Google Shape;639;p79"/>
          <p:cNvSpPr txBox="1">
            <a:spLocks noGrp="1"/>
          </p:cNvSpPr>
          <p:nvPr>
            <p:ph type="body" idx="1"/>
          </p:nvPr>
        </p:nvSpPr>
        <p:spPr>
          <a:xfrm>
            <a:off x="7961825" y="1300350"/>
            <a:ext cx="1113900" cy="5025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7</a:t>
            </a:r>
            <a:br>
              <a:rPr lang="en" sz="900" b="1"/>
            </a:br>
            <a:r>
              <a:rPr lang="en" sz="800" b="1"/>
              <a:t>Internship</a:t>
            </a:r>
            <a:endParaRPr sz="800" b="1"/>
          </a:p>
        </p:txBody>
      </p:sp>
      <p:grpSp>
        <p:nvGrpSpPr>
          <p:cNvPr id="640" name="Google Shape;640;p79"/>
          <p:cNvGrpSpPr/>
          <p:nvPr/>
        </p:nvGrpSpPr>
        <p:grpSpPr>
          <a:xfrm>
            <a:off x="5198943" y="564201"/>
            <a:ext cx="3013068" cy="273195"/>
            <a:chOff x="2585346" y="505189"/>
            <a:chExt cx="3893356" cy="496809"/>
          </a:xfrm>
        </p:grpSpPr>
        <p:sp>
          <p:nvSpPr>
            <p:cNvPr id="641" name="Google Shape;641;p79"/>
            <p:cNvSpPr/>
            <p:nvPr/>
          </p:nvSpPr>
          <p:spPr>
            <a:xfrm>
              <a:off x="2953702" y="505189"/>
              <a:ext cx="3525000" cy="496800"/>
            </a:xfrm>
            <a:prstGeom prst="rect">
              <a:avLst/>
            </a:prstGeom>
            <a:solidFill>
              <a:srgbClr val="161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9"/>
            <p:cNvSpPr/>
            <p:nvPr/>
          </p:nvSpPr>
          <p:spPr>
            <a:xfrm flipH="1">
              <a:off x="2585346" y="505198"/>
              <a:ext cx="368400" cy="496800"/>
            </a:xfrm>
            <a:prstGeom prst="rtTriangle">
              <a:avLst/>
            </a:prstGeom>
            <a:solidFill>
              <a:srgbClr val="161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79"/>
          <p:cNvSpPr txBox="1">
            <a:spLocks noGrp="1"/>
          </p:cNvSpPr>
          <p:nvPr>
            <p:ph type="body" idx="1"/>
          </p:nvPr>
        </p:nvSpPr>
        <p:spPr>
          <a:xfrm>
            <a:off x="5517875" y="271600"/>
            <a:ext cx="2660100" cy="6033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800" b="1">
                <a:solidFill>
                  <a:schemeClr val="lt1"/>
                </a:solidFill>
              </a:rPr>
              <a:t>12 Months Course (Module 1 - Module 6)</a:t>
            </a:r>
            <a:endParaRPr sz="800" b="1">
              <a:solidFill>
                <a:schemeClr val="lt1"/>
              </a:solidFill>
            </a:endParaRPr>
          </a:p>
          <a:p>
            <a:pPr marL="0" lvl="0" indent="0" algn="ctr" rtl="0">
              <a:spcBef>
                <a:spcPts val="1200"/>
              </a:spcBef>
              <a:spcAft>
                <a:spcPts val="1200"/>
              </a:spcAft>
              <a:buNone/>
            </a:pPr>
            <a:r>
              <a:rPr lang="en" sz="800" b="1">
                <a:solidFill>
                  <a:schemeClr val="lt1"/>
                </a:solidFill>
              </a:rPr>
              <a:t>+ 2 Months Internship</a:t>
            </a:r>
            <a:endParaRPr sz="800" b="1">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647"/>
        <p:cNvGrpSpPr/>
        <p:nvPr/>
      </p:nvGrpSpPr>
      <p:grpSpPr>
        <a:xfrm>
          <a:off x="0" y="0"/>
          <a:ext cx="0" cy="0"/>
          <a:chOff x="0" y="0"/>
          <a:chExt cx="0" cy="0"/>
        </a:xfrm>
      </p:grpSpPr>
      <p:sp>
        <p:nvSpPr>
          <p:cNvPr id="648" name="Google Shape;648;p80"/>
          <p:cNvSpPr txBox="1">
            <a:spLocks noGrp="1"/>
          </p:cNvSpPr>
          <p:nvPr>
            <p:ph type="title"/>
          </p:nvPr>
        </p:nvSpPr>
        <p:spPr>
          <a:xfrm>
            <a:off x="914400" y="1032300"/>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Online Marketing </a:t>
            </a:r>
            <a:endParaRPr/>
          </a:p>
        </p:txBody>
      </p:sp>
      <p:sp>
        <p:nvSpPr>
          <p:cNvPr id="649" name="Google Shape;649;p80"/>
          <p:cNvSpPr txBox="1">
            <a:spLocks noGrp="1"/>
          </p:cNvSpPr>
          <p:nvPr>
            <p:ph type="body" idx="1"/>
          </p:nvPr>
        </p:nvSpPr>
        <p:spPr>
          <a:xfrm>
            <a:off x="4503175" y="1296675"/>
            <a:ext cx="1016100" cy="10689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1</a:t>
            </a:r>
            <a:br>
              <a:rPr lang="en" sz="800"/>
            </a:br>
            <a:r>
              <a:rPr lang="en" sz="800" b="1">
                <a:solidFill>
                  <a:srgbClr val="1B39CA"/>
                </a:solidFill>
              </a:rPr>
              <a:t>Understanding Marketing Basics</a:t>
            </a:r>
            <a:br>
              <a:rPr lang="en" sz="800" b="1"/>
            </a:br>
            <a:r>
              <a:rPr lang="en" sz="800" b="1"/>
              <a:t>Intro to </a:t>
            </a:r>
            <a:br>
              <a:rPr lang="en" sz="800" b="1"/>
            </a:br>
            <a:r>
              <a:rPr lang="en" sz="800" b="1"/>
              <a:t>Marketing</a:t>
            </a:r>
            <a:endParaRPr sz="800" b="1"/>
          </a:p>
        </p:txBody>
      </p:sp>
      <p:pic>
        <p:nvPicPr>
          <p:cNvPr id="650" name="Google Shape;650;p80"/>
          <p:cNvPicPr preferRelativeResize="0"/>
          <p:nvPr/>
        </p:nvPicPr>
        <p:blipFill rotWithShape="1">
          <a:blip r:embed="rId3">
            <a:alphaModFix/>
          </a:blip>
          <a:srcRect t="29" b="29"/>
          <a:stretch/>
        </p:blipFill>
        <p:spPr>
          <a:xfrm>
            <a:off x="492389" y="1954757"/>
            <a:ext cx="366312" cy="366074"/>
          </a:xfrm>
          <a:prstGeom prst="rect">
            <a:avLst/>
          </a:prstGeom>
          <a:noFill/>
          <a:ln>
            <a:noFill/>
          </a:ln>
        </p:spPr>
      </p:pic>
      <p:sp>
        <p:nvSpPr>
          <p:cNvPr id="651" name="Google Shape;651;p80"/>
          <p:cNvSpPr txBox="1">
            <a:spLocks noGrp="1"/>
          </p:cNvSpPr>
          <p:nvPr>
            <p:ph type="subTitle" idx="2"/>
          </p:nvPr>
        </p:nvSpPr>
        <p:spPr>
          <a:xfrm>
            <a:off x="965025" y="2445450"/>
            <a:ext cx="3396300"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Content</a:t>
            </a:r>
            <a:endParaRPr sz="1400">
              <a:solidFill>
                <a:schemeClr val="lt1"/>
              </a:solidFill>
              <a:latin typeface="Helvetica Neue"/>
              <a:ea typeface="Helvetica Neue"/>
              <a:cs typeface="Helvetica Neue"/>
              <a:sym typeface="Helvetica Neue"/>
            </a:endParaRPr>
          </a:p>
        </p:txBody>
      </p:sp>
      <p:cxnSp>
        <p:nvCxnSpPr>
          <p:cNvPr id="652" name="Google Shape;652;p80"/>
          <p:cNvCxnSpPr/>
          <p:nvPr/>
        </p:nvCxnSpPr>
        <p:spPr>
          <a:xfrm>
            <a:off x="4776350" y="2978775"/>
            <a:ext cx="4321200" cy="4200"/>
          </a:xfrm>
          <a:prstGeom prst="straightConnector1">
            <a:avLst/>
          </a:prstGeom>
          <a:noFill/>
          <a:ln w="9525" cap="flat" cmpd="sng">
            <a:solidFill>
              <a:srgbClr val="1B39CA"/>
            </a:solidFill>
            <a:prstDash val="solid"/>
            <a:round/>
            <a:headEnd type="none" w="med" len="med"/>
            <a:tailEnd type="triangle" w="med" len="med"/>
          </a:ln>
        </p:spPr>
      </p:cxnSp>
      <p:cxnSp>
        <p:nvCxnSpPr>
          <p:cNvPr id="653" name="Google Shape;653;p80"/>
          <p:cNvCxnSpPr/>
          <p:nvPr/>
        </p:nvCxnSpPr>
        <p:spPr>
          <a:xfrm>
            <a:off x="5011225" y="2320850"/>
            <a:ext cx="0" cy="657900"/>
          </a:xfrm>
          <a:prstGeom prst="straightConnector1">
            <a:avLst/>
          </a:prstGeom>
          <a:noFill/>
          <a:ln w="9525" cap="flat" cmpd="sng">
            <a:solidFill>
              <a:srgbClr val="1B39CA"/>
            </a:solidFill>
            <a:prstDash val="solid"/>
            <a:round/>
            <a:headEnd type="none" w="med" len="med"/>
            <a:tailEnd type="oval" w="med" len="med"/>
          </a:ln>
        </p:spPr>
      </p:cxnSp>
      <p:cxnSp>
        <p:nvCxnSpPr>
          <p:cNvPr id="654" name="Google Shape;654;p80"/>
          <p:cNvCxnSpPr/>
          <p:nvPr/>
        </p:nvCxnSpPr>
        <p:spPr>
          <a:xfrm>
            <a:off x="5496150" y="2978750"/>
            <a:ext cx="0" cy="657900"/>
          </a:xfrm>
          <a:prstGeom prst="straightConnector1">
            <a:avLst/>
          </a:prstGeom>
          <a:noFill/>
          <a:ln w="9525" cap="flat" cmpd="sng">
            <a:solidFill>
              <a:srgbClr val="1B39CA"/>
            </a:solidFill>
            <a:prstDash val="solid"/>
            <a:round/>
            <a:headEnd type="oval" w="med" len="med"/>
            <a:tailEnd type="none" w="med" len="med"/>
          </a:ln>
        </p:spPr>
      </p:cxnSp>
      <p:cxnSp>
        <p:nvCxnSpPr>
          <p:cNvPr id="655" name="Google Shape;655;p80"/>
          <p:cNvCxnSpPr/>
          <p:nvPr/>
        </p:nvCxnSpPr>
        <p:spPr>
          <a:xfrm>
            <a:off x="6028888" y="2325075"/>
            <a:ext cx="0" cy="657900"/>
          </a:xfrm>
          <a:prstGeom prst="straightConnector1">
            <a:avLst/>
          </a:prstGeom>
          <a:noFill/>
          <a:ln w="9525" cap="flat" cmpd="sng">
            <a:solidFill>
              <a:srgbClr val="1B39CA"/>
            </a:solidFill>
            <a:prstDash val="solid"/>
            <a:round/>
            <a:headEnd type="none" w="med" len="med"/>
            <a:tailEnd type="oval" w="med" len="med"/>
          </a:ln>
        </p:spPr>
      </p:cxnSp>
      <p:cxnSp>
        <p:nvCxnSpPr>
          <p:cNvPr id="656" name="Google Shape;656;p80"/>
          <p:cNvCxnSpPr/>
          <p:nvPr/>
        </p:nvCxnSpPr>
        <p:spPr>
          <a:xfrm>
            <a:off x="6540188" y="2978750"/>
            <a:ext cx="0" cy="657900"/>
          </a:xfrm>
          <a:prstGeom prst="straightConnector1">
            <a:avLst/>
          </a:prstGeom>
          <a:noFill/>
          <a:ln w="9525" cap="flat" cmpd="sng">
            <a:solidFill>
              <a:srgbClr val="1B39CA"/>
            </a:solidFill>
            <a:prstDash val="solid"/>
            <a:round/>
            <a:headEnd type="oval" w="med" len="med"/>
            <a:tailEnd type="none" w="med" len="med"/>
          </a:ln>
        </p:spPr>
      </p:cxnSp>
      <p:cxnSp>
        <p:nvCxnSpPr>
          <p:cNvPr id="657" name="Google Shape;657;p80"/>
          <p:cNvCxnSpPr/>
          <p:nvPr/>
        </p:nvCxnSpPr>
        <p:spPr>
          <a:xfrm>
            <a:off x="7125063" y="2320850"/>
            <a:ext cx="0" cy="657900"/>
          </a:xfrm>
          <a:prstGeom prst="straightConnector1">
            <a:avLst/>
          </a:prstGeom>
          <a:noFill/>
          <a:ln w="9525" cap="flat" cmpd="sng">
            <a:solidFill>
              <a:srgbClr val="1B39CA"/>
            </a:solidFill>
            <a:prstDash val="solid"/>
            <a:round/>
            <a:headEnd type="none" w="med" len="med"/>
            <a:tailEnd type="oval" w="med" len="med"/>
          </a:ln>
        </p:spPr>
      </p:cxnSp>
      <p:cxnSp>
        <p:nvCxnSpPr>
          <p:cNvPr id="658" name="Google Shape;658;p80"/>
          <p:cNvCxnSpPr/>
          <p:nvPr/>
        </p:nvCxnSpPr>
        <p:spPr>
          <a:xfrm>
            <a:off x="7655125" y="2978750"/>
            <a:ext cx="0" cy="657900"/>
          </a:xfrm>
          <a:prstGeom prst="straightConnector1">
            <a:avLst/>
          </a:prstGeom>
          <a:noFill/>
          <a:ln w="9525" cap="flat" cmpd="sng">
            <a:solidFill>
              <a:srgbClr val="1B39CA"/>
            </a:solidFill>
            <a:prstDash val="solid"/>
            <a:round/>
            <a:headEnd type="oval" w="med" len="med"/>
            <a:tailEnd type="none" w="med" len="med"/>
          </a:ln>
        </p:spPr>
      </p:cxnSp>
      <p:sp>
        <p:nvSpPr>
          <p:cNvPr id="659" name="Google Shape;659;p80"/>
          <p:cNvSpPr txBox="1">
            <a:spLocks noGrp="1"/>
          </p:cNvSpPr>
          <p:nvPr>
            <p:ph type="body" idx="1"/>
          </p:nvPr>
        </p:nvSpPr>
        <p:spPr>
          <a:xfrm>
            <a:off x="5488401" y="855575"/>
            <a:ext cx="1086300" cy="14937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3</a:t>
            </a:r>
            <a:br>
              <a:rPr lang="en" sz="800"/>
            </a:br>
            <a:r>
              <a:rPr lang="en" sz="800" b="1">
                <a:solidFill>
                  <a:srgbClr val="1B39CA"/>
                </a:solidFill>
              </a:rPr>
              <a:t>Website Optimization &amp; Graphic Design Basics</a:t>
            </a:r>
            <a:br>
              <a:rPr lang="en" sz="800" b="1">
                <a:solidFill>
                  <a:srgbClr val="1B39CA"/>
                </a:solidFill>
              </a:rPr>
            </a:br>
            <a:r>
              <a:rPr lang="en" sz="800" b="1">
                <a:solidFill>
                  <a:schemeClr val="dk1"/>
                </a:solidFill>
              </a:rPr>
              <a:t>Website Readiness,</a:t>
            </a:r>
            <a:br>
              <a:rPr lang="en" sz="800" b="1">
                <a:solidFill>
                  <a:schemeClr val="dk1"/>
                </a:solidFill>
              </a:rPr>
            </a:br>
            <a:r>
              <a:rPr lang="en" sz="800" b="1">
                <a:solidFill>
                  <a:schemeClr val="dk1"/>
                </a:solidFill>
              </a:rPr>
              <a:t>Graphic Design Basics</a:t>
            </a:r>
            <a:endParaRPr sz="800" b="1">
              <a:solidFill>
                <a:schemeClr val="dk1"/>
              </a:solidFill>
            </a:endParaRPr>
          </a:p>
        </p:txBody>
      </p:sp>
      <p:sp>
        <p:nvSpPr>
          <p:cNvPr id="660" name="Google Shape;660;p80"/>
          <p:cNvSpPr txBox="1">
            <a:spLocks noGrp="1"/>
          </p:cNvSpPr>
          <p:nvPr>
            <p:ph type="body" idx="1"/>
          </p:nvPr>
        </p:nvSpPr>
        <p:spPr>
          <a:xfrm>
            <a:off x="6676113" y="1296675"/>
            <a:ext cx="909900" cy="10689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5</a:t>
            </a:r>
            <a:br>
              <a:rPr lang="en" sz="800"/>
            </a:br>
            <a:r>
              <a:rPr lang="en" sz="800" b="1">
                <a:solidFill>
                  <a:srgbClr val="1B39CA"/>
                </a:solidFill>
              </a:rPr>
              <a:t>Organic </a:t>
            </a:r>
            <a:br>
              <a:rPr lang="en" sz="800" b="1">
                <a:solidFill>
                  <a:srgbClr val="1B39CA"/>
                </a:solidFill>
              </a:rPr>
            </a:br>
            <a:r>
              <a:rPr lang="en" sz="800" b="1">
                <a:solidFill>
                  <a:srgbClr val="1B39CA"/>
                </a:solidFill>
              </a:rPr>
              <a:t>Marketing</a:t>
            </a:r>
            <a:br>
              <a:rPr lang="en" sz="800" b="1"/>
            </a:br>
            <a:r>
              <a:rPr lang="en" sz="800" b="1"/>
              <a:t>SEO,</a:t>
            </a:r>
            <a:br>
              <a:rPr lang="en" sz="800" b="1"/>
            </a:br>
            <a:r>
              <a:rPr lang="en" sz="800" b="1"/>
              <a:t>Email,</a:t>
            </a:r>
            <a:br>
              <a:rPr lang="en" sz="800" b="1"/>
            </a:br>
            <a:r>
              <a:rPr lang="en" sz="800" b="1"/>
              <a:t>Video</a:t>
            </a:r>
            <a:endParaRPr sz="800" b="1"/>
          </a:p>
        </p:txBody>
      </p:sp>
      <p:sp>
        <p:nvSpPr>
          <p:cNvPr id="661" name="Google Shape;661;p80"/>
          <p:cNvSpPr txBox="1">
            <a:spLocks noGrp="1"/>
          </p:cNvSpPr>
          <p:nvPr>
            <p:ph type="body" idx="1"/>
          </p:nvPr>
        </p:nvSpPr>
        <p:spPr>
          <a:xfrm>
            <a:off x="5045400" y="3680550"/>
            <a:ext cx="909900" cy="9273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2</a:t>
            </a:r>
            <a:br>
              <a:rPr lang="en" sz="800" b="1"/>
            </a:br>
            <a:r>
              <a:rPr lang="en" sz="800" b="1">
                <a:solidFill>
                  <a:srgbClr val="1B39CA"/>
                </a:solidFill>
              </a:rPr>
              <a:t>Campaigning</a:t>
            </a:r>
            <a:br>
              <a:rPr lang="en" sz="800" b="1"/>
            </a:br>
            <a:r>
              <a:rPr lang="en" sz="800" b="1"/>
              <a:t>Intro to Marketing Campaigns</a:t>
            </a:r>
            <a:endParaRPr sz="800" b="1"/>
          </a:p>
        </p:txBody>
      </p:sp>
      <p:sp>
        <p:nvSpPr>
          <p:cNvPr id="662" name="Google Shape;662;p80"/>
          <p:cNvSpPr txBox="1">
            <a:spLocks noGrp="1"/>
          </p:cNvSpPr>
          <p:nvPr>
            <p:ph type="body" idx="1"/>
          </p:nvPr>
        </p:nvSpPr>
        <p:spPr>
          <a:xfrm>
            <a:off x="5993788" y="3680550"/>
            <a:ext cx="1133100" cy="12105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4</a:t>
            </a:r>
            <a:br>
              <a:rPr lang="en" sz="800" b="1"/>
            </a:br>
            <a:r>
              <a:rPr lang="en" sz="800" b="1">
                <a:solidFill>
                  <a:srgbClr val="1B39CA"/>
                </a:solidFill>
              </a:rPr>
              <a:t>Measuring Success</a:t>
            </a:r>
            <a:br>
              <a:rPr lang="en" sz="800" b="1"/>
            </a:br>
            <a:r>
              <a:rPr lang="en" sz="800" b="1"/>
              <a:t>Digital Marketing Analytics,</a:t>
            </a:r>
            <a:br>
              <a:rPr lang="en" sz="800" b="1"/>
            </a:br>
            <a:r>
              <a:rPr lang="en" sz="800" b="1"/>
              <a:t>Basics of Web Analytics,</a:t>
            </a:r>
            <a:br>
              <a:rPr lang="en" sz="800" b="1"/>
            </a:br>
            <a:r>
              <a:rPr lang="en" sz="800" b="1"/>
              <a:t>Google Analytics</a:t>
            </a:r>
            <a:endParaRPr sz="800" b="1"/>
          </a:p>
        </p:txBody>
      </p:sp>
      <p:sp>
        <p:nvSpPr>
          <p:cNvPr id="663" name="Google Shape;663;p80"/>
          <p:cNvSpPr txBox="1">
            <a:spLocks noGrp="1"/>
          </p:cNvSpPr>
          <p:nvPr>
            <p:ph type="body" idx="1"/>
          </p:nvPr>
        </p:nvSpPr>
        <p:spPr>
          <a:xfrm>
            <a:off x="7165375" y="3680550"/>
            <a:ext cx="972300" cy="9273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6</a:t>
            </a:r>
            <a:br>
              <a:rPr lang="en" sz="900" b="1"/>
            </a:br>
            <a:r>
              <a:rPr lang="en" sz="800" b="1">
                <a:solidFill>
                  <a:srgbClr val="1B39CA"/>
                </a:solidFill>
              </a:rPr>
              <a:t>Paid Marketing</a:t>
            </a:r>
            <a:br>
              <a:rPr lang="en" sz="800" b="1"/>
            </a:br>
            <a:r>
              <a:rPr lang="en" sz="800" b="1"/>
              <a:t>SEA,</a:t>
            </a:r>
            <a:br>
              <a:rPr lang="en" sz="800" b="1"/>
            </a:br>
            <a:r>
              <a:rPr lang="en" sz="800" b="1"/>
              <a:t>Email,</a:t>
            </a:r>
            <a:br>
              <a:rPr lang="en" sz="800" b="1"/>
            </a:br>
            <a:r>
              <a:rPr lang="en" sz="800" b="1"/>
              <a:t>Video</a:t>
            </a:r>
            <a:endParaRPr sz="800" b="1"/>
          </a:p>
        </p:txBody>
      </p:sp>
      <p:cxnSp>
        <p:nvCxnSpPr>
          <p:cNvPr id="664" name="Google Shape;664;p80"/>
          <p:cNvCxnSpPr/>
          <p:nvPr/>
        </p:nvCxnSpPr>
        <p:spPr>
          <a:xfrm>
            <a:off x="8146588" y="2325075"/>
            <a:ext cx="0" cy="657900"/>
          </a:xfrm>
          <a:prstGeom prst="straightConnector1">
            <a:avLst/>
          </a:prstGeom>
          <a:noFill/>
          <a:ln w="9525" cap="flat" cmpd="sng">
            <a:solidFill>
              <a:srgbClr val="1B39CA"/>
            </a:solidFill>
            <a:prstDash val="solid"/>
            <a:round/>
            <a:headEnd type="none" w="med" len="med"/>
            <a:tailEnd type="oval" w="med" len="med"/>
          </a:ln>
        </p:spPr>
      </p:cxnSp>
      <p:sp>
        <p:nvSpPr>
          <p:cNvPr id="665" name="Google Shape;665;p80"/>
          <p:cNvSpPr txBox="1">
            <a:spLocks noGrp="1"/>
          </p:cNvSpPr>
          <p:nvPr>
            <p:ph type="body" idx="1"/>
          </p:nvPr>
        </p:nvSpPr>
        <p:spPr>
          <a:xfrm>
            <a:off x="7687438" y="1563575"/>
            <a:ext cx="941700" cy="7857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7</a:t>
            </a:r>
            <a:br>
              <a:rPr lang="en" sz="800"/>
            </a:br>
            <a:r>
              <a:rPr lang="en" sz="800" b="1">
                <a:solidFill>
                  <a:srgbClr val="1B39CA"/>
                </a:solidFill>
              </a:rPr>
              <a:t>Social Media</a:t>
            </a:r>
            <a:br>
              <a:rPr lang="en" sz="800" b="1"/>
            </a:br>
            <a:r>
              <a:rPr lang="en" sz="800" b="1"/>
              <a:t>Organic,</a:t>
            </a:r>
            <a:br>
              <a:rPr lang="en" sz="800" b="1"/>
            </a:br>
            <a:r>
              <a:rPr lang="en" sz="800" b="1"/>
              <a:t>Paid</a:t>
            </a:r>
            <a:endParaRPr sz="800" b="1"/>
          </a:p>
        </p:txBody>
      </p:sp>
      <p:cxnSp>
        <p:nvCxnSpPr>
          <p:cNvPr id="666" name="Google Shape;666;p80"/>
          <p:cNvCxnSpPr/>
          <p:nvPr/>
        </p:nvCxnSpPr>
        <p:spPr>
          <a:xfrm>
            <a:off x="8661450" y="2978750"/>
            <a:ext cx="0" cy="657900"/>
          </a:xfrm>
          <a:prstGeom prst="straightConnector1">
            <a:avLst/>
          </a:prstGeom>
          <a:noFill/>
          <a:ln w="9525" cap="flat" cmpd="sng">
            <a:solidFill>
              <a:srgbClr val="1B39CA"/>
            </a:solidFill>
            <a:prstDash val="solid"/>
            <a:round/>
            <a:headEnd type="oval" w="med" len="med"/>
            <a:tailEnd type="none" w="med" len="med"/>
          </a:ln>
        </p:spPr>
      </p:cxnSp>
      <p:sp>
        <p:nvSpPr>
          <p:cNvPr id="667" name="Google Shape;667;p80"/>
          <p:cNvSpPr txBox="1">
            <a:spLocks noGrp="1"/>
          </p:cNvSpPr>
          <p:nvPr>
            <p:ph type="body" idx="1"/>
          </p:nvPr>
        </p:nvSpPr>
        <p:spPr>
          <a:xfrm>
            <a:off x="8229600" y="3680550"/>
            <a:ext cx="867900" cy="927300"/>
          </a:xfrm>
          <a:prstGeom prst="rect">
            <a:avLst/>
          </a:prstGeom>
        </p:spPr>
        <p:txBody>
          <a:bodyPr spcFirstLastPara="1" wrap="square" lIns="91425" tIns="91425" rIns="91425" bIns="91425" anchor="ctr" anchorCtr="0">
            <a:spAutoFit/>
          </a:bodyPr>
          <a:lstStyle/>
          <a:p>
            <a:pPr marL="0" lvl="0" indent="0" algn="ctr" rtl="0">
              <a:spcBef>
                <a:spcPts val="0"/>
              </a:spcBef>
              <a:spcAft>
                <a:spcPts val="1200"/>
              </a:spcAft>
              <a:buNone/>
            </a:pPr>
            <a:r>
              <a:rPr lang="en" sz="1100" b="1"/>
              <a:t>Module 8</a:t>
            </a:r>
            <a:br>
              <a:rPr lang="en" sz="800" b="1"/>
            </a:br>
            <a:r>
              <a:rPr lang="en" sz="800" b="1">
                <a:solidFill>
                  <a:srgbClr val="1B39CA"/>
                </a:solidFill>
              </a:rPr>
              <a:t>Final </a:t>
            </a:r>
            <a:br>
              <a:rPr lang="en" sz="800" b="1">
                <a:solidFill>
                  <a:srgbClr val="1B39CA"/>
                </a:solidFill>
              </a:rPr>
            </a:br>
            <a:r>
              <a:rPr lang="en" sz="800" b="1">
                <a:solidFill>
                  <a:srgbClr val="1B39CA"/>
                </a:solidFill>
              </a:rPr>
              <a:t>Project</a:t>
            </a:r>
            <a:br>
              <a:rPr lang="en" sz="800" b="1"/>
            </a:br>
            <a:r>
              <a:rPr lang="en" sz="800" b="1"/>
              <a:t>Pitch your Campaign</a:t>
            </a:r>
            <a:endParaRPr sz="800" b="1"/>
          </a:p>
        </p:txBody>
      </p:sp>
      <p:sp>
        <p:nvSpPr>
          <p:cNvPr id="668" name="Google Shape;668;p80"/>
          <p:cNvSpPr/>
          <p:nvPr/>
        </p:nvSpPr>
        <p:spPr>
          <a:xfrm>
            <a:off x="5483975" y="106426"/>
            <a:ext cx="2727900" cy="248700"/>
          </a:xfrm>
          <a:prstGeom prst="rect">
            <a:avLst/>
          </a:prstGeom>
          <a:solidFill>
            <a:srgbClr val="1B3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80"/>
          <p:cNvGrpSpPr/>
          <p:nvPr/>
        </p:nvGrpSpPr>
        <p:grpSpPr>
          <a:xfrm>
            <a:off x="5198943" y="355101"/>
            <a:ext cx="3013068" cy="273195"/>
            <a:chOff x="2585346" y="505189"/>
            <a:chExt cx="3893356" cy="496809"/>
          </a:xfrm>
        </p:grpSpPr>
        <p:sp>
          <p:nvSpPr>
            <p:cNvPr id="670" name="Google Shape;670;p80"/>
            <p:cNvSpPr/>
            <p:nvPr/>
          </p:nvSpPr>
          <p:spPr>
            <a:xfrm>
              <a:off x="2953702" y="505189"/>
              <a:ext cx="3525000" cy="496800"/>
            </a:xfrm>
            <a:prstGeom prst="rect">
              <a:avLst/>
            </a:prstGeom>
            <a:solidFill>
              <a:srgbClr val="161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0"/>
            <p:cNvSpPr/>
            <p:nvPr/>
          </p:nvSpPr>
          <p:spPr>
            <a:xfrm flipH="1">
              <a:off x="2585346" y="505198"/>
              <a:ext cx="368400" cy="496800"/>
            </a:xfrm>
            <a:prstGeom prst="rtTriangle">
              <a:avLst/>
            </a:prstGeom>
            <a:solidFill>
              <a:srgbClr val="161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80"/>
          <p:cNvSpPr txBox="1">
            <a:spLocks noGrp="1"/>
          </p:cNvSpPr>
          <p:nvPr>
            <p:ph type="body" idx="1"/>
          </p:nvPr>
        </p:nvSpPr>
        <p:spPr>
          <a:xfrm>
            <a:off x="5517875" y="62500"/>
            <a:ext cx="2660100" cy="6033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800" b="1">
                <a:solidFill>
                  <a:schemeClr val="lt1"/>
                </a:solidFill>
              </a:rPr>
              <a:t>12 Months Course (Module 1 - Module 8)</a:t>
            </a:r>
            <a:endParaRPr sz="800" b="1">
              <a:solidFill>
                <a:schemeClr val="lt1"/>
              </a:solidFill>
            </a:endParaRPr>
          </a:p>
          <a:p>
            <a:pPr marL="0" lvl="0" indent="0" algn="ctr" rtl="0">
              <a:spcBef>
                <a:spcPts val="1200"/>
              </a:spcBef>
              <a:spcAft>
                <a:spcPts val="1200"/>
              </a:spcAft>
              <a:buNone/>
            </a:pPr>
            <a:r>
              <a:rPr lang="en" sz="800" b="1">
                <a:solidFill>
                  <a:schemeClr val="lt1"/>
                </a:solidFill>
              </a:rPr>
              <a:t>+ 2 Months Internship</a:t>
            </a:r>
            <a:endParaRPr sz="800" b="1">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76"/>
        <p:cNvGrpSpPr/>
        <p:nvPr/>
      </p:nvGrpSpPr>
      <p:grpSpPr>
        <a:xfrm>
          <a:off x="0" y="0"/>
          <a:ext cx="0" cy="0"/>
          <a:chOff x="0" y="0"/>
          <a:chExt cx="0" cy="0"/>
        </a:xfrm>
      </p:grpSpPr>
      <p:pic>
        <p:nvPicPr>
          <p:cNvPr id="677" name="Google Shape;677;p81"/>
          <p:cNvPicPr preferRelativeResize="0"/>
          <p:nvPr/>
        </p:nvPicPr>
        <p:blipFill rotWithShape="1">
          <a:blip r:embed="rId3">
            <a:alphaModFix/>
          </a:blip>
          <a:srcRect r="832"/>
          <a:stretch/>
        </p:blipFill>
        <p:spPr>
          <a:xfrm>
            <a:off x="0" y="-21375"/>
            <a:ext cx="3137200" cy="5143500"/>
          </a:xfrm>
          <a:prstGeom prst="rect">
            <a:avLst/>
          </a:prstGeom>
          <a:noFill/>
          <a:ln>
            <a:noFill/>
          </a:ln>
        </p:spPr>
      </p:pic>
      <p:sp>
        <p:nvSpPr>
          <p:cNvPr id="678" name="Google Shape;678;p81"/>
          <p:cNvSpPr/>
          <p:nvPr/>
        </p:nvSpPr>
        <p:spPr>
          <a:xfrm>
            <a:off x="5279851" y="106426"/>
            <a:ext cx="2848500" cy="248700"/>
          </a:xfrm>
          <a:prstGeom prst="rect">
            <a:avLst/>
          </a:prstGeom>
          <a:solidFill>
            <a:srgbClr val="1B3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81"/>
          <p:cNvGrpSpPr/>
          <p:nvPr/>
        </p:nvGrpSpPr>
        <p:grpSpPr>
          <a:xfrm>
            <a:off x="4982217" y="355101"/>
            <a:ext cx="3146221" cy="273195"/>
            <a:chOff x="2585346" y="505189"/>
            <a:chExt cx="3893356" cy="496809"/>
          </a:xfrm>
        </p:grpSpPr>
        <p:sp>
          <p:nvSpPr>
            <p:cNvPr id="680" name="Google Shape;680;p81"/>
            <p:cNvSpPr/>
            <p:nvPr/>
          </p:nvSpPr>
          <p:spPr>
            <a:xfrm>
              <a:off x="2953702" y="505189"/>
              <a:ext cx="3525000" cy="496800"/>
            </a:xfrm>
            <a:prstGeom prst="rect">
              <a:avLst/>
            </a:prstGeom>
            <a:solidFill>
              <a:srgbClr val="161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1"/>
            <p:cNvSpPr/>
            <p:nvPr/>
          </p:nvSpPr>
          <p:spPr>
            <a:xfrm flipH="1">
              <a:off x="2585346" y="505198"/>
              <a:ext cx="368400" cy="496800"/>
            </a:xfrm>
            <a:prstGeom prst="rtTriangle">
              <a:avLst/>
            </a:prstGeom>
            <a:solidFill>
              <a:srgbClr val="161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81"/>
          <p:cNvSpPr txBox="1">
            <a:spLocks noGrp="1"/>
          </p:cNvSpPr>
          <p:nvPr>
            <p:ph type="body" idx="1"/>
          </p:nvPr>
        </p:nvSpPr>
        <p:spPr>
          <a:xfrm>
            <a:off x="5315250" y="62500"/>
            <a:ext cx="2777700" cy="6033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rPr>
              <a:t>3 Months Course (Module 1 - Module 12)</a:t>
            </a:r>
            <a:endParaRPr sz="800" b="1">
              <a:solidFill>
                <a:schemeClr val="lt1"/>
              </a:solidFill>
            </a:endParaRPr>
          </a:p>
          <a:p>
            <a:pPr marL="0" lvl="0" indent="0" algn="ctr" rtl="0">
              <a:spcBef>
                <a:spcPts val="1200"/>
              </a:spcBef>
              <a:spcAft>
                <a:spcPts val="1200"/>
              </a:spcAft>
              <a:buNone/>
            </a:pPr>
            <a:r>
              <a:rPr lang="en" sz="800" b="1">
                <a:solidFill>
                  <a:schemeClr val="lt1"/>
                </a:solidFill>
              </a:rPr>
              <a:t>12 Weeks</a:t>
            </a:r>
            <a:endParaRPr sz="800" b="1">
              <a:solidFill>
                <a:schemeClr val="lt1"/>
              </a:solidFill>
            </a:endParaRPr>
          </a:p>
        </p:txBody>
      </p:sp>
      <p:cxnSp>
        <p:nvCxnSpPr>
          <p:cNvPr id="683" name="Google Shape;683;p81"/>
          <p:cNvCxnSpPr/>
          <p:nvPr/>
        </p:nvCxnSpPr>
        <p:spPr>
          <a:xfrm>
            <a:off x="3832478" y="2264782"/>
            <a:ext cx="0" cy="571200"/>
          </a:xfrm>
          <a:prstGeom prst="straightConnector1">
            <a:avLst/>
          </a:prstGeom>
          <a:noFill/>
          <a:ln w="9525" cap="flat" cmpd="sng">
            <a:solidFill>
              <a:srgbClr val="1B39CA"/>
            </a:solidFill>
            <a:prstDash val="solid"/>
            <a:round/>
            <a:headEnd type="none" w="med" len="med"/>
            <a:tailEnd type="oval" w="med" len="med"/>
          </a:ln>
        </p:spPr>
      </p:cxnSp>
      <p:grpSp>
        <p:nvGrpSpPr>
          <p:cNvPr id="684" name="Google Shape;684;p81"/>
          <p:cNvGrpSpPr/>
          <p:nvPr/>
        </p:nvGrpSpPr>
        <p:grpSpPr>
          <a:xfrm>
            <a:off x="3298692" y="745072"/>
            <a:ext cx="5698350" cy="4635511"/>
            <a:chOff x="4232015" y="945563"/>
            <a:chExt cx="4889189" cy="4635511"/>
          </a:xfrm>
        </p:grpSpPr>
        <p:cxnSp>
          <p:nvCxnSpPr>
            <p:cNvPr id="685" name="Google Shape;685;p81"/>
            <p:cNvCxnSpPr/>
            <p:nvPr/>
          </p:nvCxnSpPr>
          <p:spPr>
            <a:xfrm>
              <a:off x="8674635" y="3010677"/>
              <a:ext cx="0" cy="633300"/>
            </a:xfrm>
            <a:prstGeom prst="straightConnector1">
              <a:avLst/>
            </a:prstGeom>
            <a:noFill/>
            <a:ln w="9525" cap="flat" cmpd="sng">
              <a:solidFill>
                <a:srgbClr val="1B39CA"/>
              </a:solidFill>
              <a:prstDash val="solid"/>
              <a:round/>
              <a:headEnd type="oval" w="med" len="med"/>
              <a:tailEnd type="none" w="med" len="med"/>
            </a:ln>
          </p:spPr>
        </p:cxnSp>
        <p:grpSp>
          <p:nvGrpSpPr>
            <p:cNvPr id="686" name="Google Shape;686;p81"/>
            <p:cNvGrpSpPr/>
            <p:nvPr/>
          </p:nvGrpSpPr>
          <p:grpSpPr>
            <a:xfrm>
              <a:off x="4232015" y="945563"/>
              <a:ext cx="4889189" cy="4635511"/>
              <a:chOff x="4232015" y="945563"/>
              <a:chExt cx="4889189" cy="4635511"/>
            </a:xfrm>
          </p:grpSpPr>
          <p:sp>
            <p:nvSpPr>
              <p:cNvPr id="687" name="Google Shape;687;p81"/>
              <p:cNvSpPr txBox="1"/>
              <p:nvPr/>
            </p:nvSpPr>
            <p:spPr>
              <a:xfrm>
                <a:off x="4232015" y="1685194"/>
                <a:ext cx="913500" cy="78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b="1">
                    <a:solidFill>
                      <a:srgbClr val="141418"/>
                    </a:solidFill>
                    <a:latin typeface="Helvetica Neue"/>
                    <a:ea typeface="Helvetica Neue"/>
                    <a:cs typeface="Helvetica Neue"/>
                    <a:sym typeface="Helvetica Neue"/>
                  </a:rPr>
                  <a:t>Module 1</a:t>
                </a:r>
                <a:br>
                  <a:rPr lang="en" sz="800" b="1">
                    <a:solidFill>
                      <a:srgbClr val="141418"/>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Introduction,</a:t>
                </a:r>
                <a:br>
                  <a:rPr lang="en" sz="800" b="1">
                    <a:solidFill>
                      <a:srgbClr val="141418"/>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Cloud Foundations</a:t>
                </a:r>
                <a:endParaRPr sz="800" b="1">
                  <a:solidFill>
                    <a:srgbClr val="141418"/>
                  </a:solidFill>
                  <a:latin typeface="Helvetica Neue"/>
                  <a:ea typeface="Helvetica Neue"/>
                  <a:cs typeface="Helvetica Neue"/>
                  <a:sym typeface="Helvetica Neue"/>
                </a:endParaRPr>
              </a:p>
            </p:txBody>
          </p:sp>
          <p:cxnSp>
            <p:nvCxnSpPr>
              <p:cNvPr id="688" name="Google Shape;688;p81"/>
              <p:cNvCxnSpPr/>
              <p:nvPr/>
            </p:nvCxnSpPr>
            <p:spPr>
              <a:xfrm>
                <a:off x="4572004" y="3022688"/>
                <a:ext cx="4549200" cy="3600"/>
              </a:xfrm>
              <a:prstGeom prst="straightConnector1">
                <a:avLst/>
              </a:prstGeom>
              <a:noFill/>
              <a:ln w="9525" cap="flat" cmpd="sng">
                <a:solidFill>
                  <a:srgbClr val="1B39CA"/>
                </a:solidFill>
                <a:prstDash val="solid"/>
                <a:round/>
                <a:headEnd type="none" w="med" len="med"/>
                <a:tailEnd type="triangle" w="med" len="med"/>
              </a:ln>
            </p:spPr>
          </p:cxnSp>
          <p:cxnSp>
            <p:nvCxnSpPr>
              <p:cNvPr id="689" name="Google Shape;689;p81"/>
              <p:cNvCxnSpPr/>
              <p:nvPr/>
            </p:nvCxnSpPr>
            <p:spPr>
              <a:xfrm>
                <a:off x="5219651" y="1685189"/>
                <a:ext cx="0" cy="1362300"/>
              </a:xfrm>
              <a:prstGeom prst="straightConnector1">
                <a:avLst/>
              </a:prstGeom>
              <a:noFill/>
              <a:ln w="9525" cap="flat" cmpd="sng">
                <a:solidFill>
                  <a:srgbClr val="1B39CA"/>
                </a:solidFill>
                <a:prstDash val="solid"/>
                <a:round/>
                <a:headEnd type="none" w="med" len="med"/>
                <a:tailEnd type="oval" w="med" len="med"/>
              </a:ln>
            </p:spPr>
          </p:cxnSp>
          <p:sp>
            <p:nvSpPr>
              <p:cNvPr id="690" name="Google Shape;690;p81"/>
              <p:cNvSpPr txBox="1"/>
              <p:nvPr/>
            </p:nvSpPr>
            <p:spPr>
              <a:xfrm>
                <a:off x="4816451" y="1200401"/>
                <a:ext cx="806400" cy="50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b="1">
                    <a:solidFill>
                      <a:srgbClr val="141418"/>
                    </a:solidFill>
                    <a:latin typeface="Helvetica Neue"/>
                    <a:ea typeface="Helvetica Neue"/>
                    <a:cs typeface="Helvetica Neue"/>
                    <a:sym typeface="Helvetica Neue"/>
                  </a:rPr>
                  <a:t>Module 3</a:t>
                </a:r>
                <a:br>
                  <a:rPr lang="en" sz="800" b="1">
                    <a:solidFill>
                      <a:srgbClr val="1B39CA"/>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Networking</a:t>
                </a:r>
                <a:endParaRPr sz="800" b="1">
                  <a:solidFill>
                    <a:srgbClr val="141418"/>
                  </a:solidFill>
                  <a:latin typeface="Helvetica Neue"/>
                  <a:ea typeface="Helvetica Neue"/>
                  <a:cs typeface="Helvetica Neue"/>
                  <a:sym typeface="Helvetica Neue"/>
                </a:endParaRPr>
              </a:p>
            </p:txBody>
          </p:sp>
          <p:cxnSp>
            <p:nvCxnSpPr>
              <p:cNvPr id="691" name="Google Shape;691;p81"/>
              <p:cNvCxnSpPr/>
              <p:nvPr/>
            </p:nvCxnSpPr>
            <p:spPr>
              <a:xfrm>
                <a:off x="4887455" y="3012826"/>
                <a:ext cx="0" cy="958800"/>
              </a:xfrm>
              <a:prstGeom prst="straightConnector1">
                <a:avLst/>
              </a:prstGeom>
              <a:noFill/>
              <a:ln w="9525" cap="flat" cmpd="sng">
                <a:solidFill>
                  <a:srgbClr val="1B39CA"/>
                </a:solidFill>
                <a:prstDash val="solid"/>
                <a:round/>
                <a:headEnd type="oval" w="med" len="med"/>
                <a:tailEnd type="none" w="med" len="med"/>
              </a:ln>
            </p:spPr>
          </p:cxnSp>
          <p:sp>
            <p:nvSpPr>
              <p:cNvPr id="692" name="Google Shape;692;p81"/>
              <p:cNvSpPr txBox="1"/>
              <p:nvPr/>
            </p:nvSpPr>
            <p:spPr>
              <a:xfrm>
                <a:off x="4484250" y="3956437"/>
                <a:ext cx="806400" cy="50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b="1">
                    <a:solidFill>
                      <a:srgbClr val="141418"/>
                    </a:solidFill>
                    <a:latin typeface="Helvetica Neue"/>
                    <a:ea typeface="Helvetica Neue"/>
                    <a:cs typeface="Helvetica Neue"/>
                    <a:sym typeface="Helvetica Neue"/>
                  </a:rPr>
                  <a:t>Module 2</a:t>
                </a:r>
                <a:br>
                  <a:rPr lang="en" sz="800" b="1">
                    <a:solidFill>
                      <a:srgbClr val="141418"/>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Linux</a:t>
                </a:r>
                <a:endParaRPr sz="800" b="1">
                  <a:solidFill>
                    <a:srgbClr val="141418"/>
                  </a:solidFill>
                  <a:latin typeface="Helvetica Neue"/>
                  <a:ea typeface="Helvetica Neue"/>
                  <a:cs typeface="Helvetica Neue"/>
                  <a:sym typeface="Helvetica Neue"/>
                </a:endParaRPr>
              </a:p>
            </p:txBody>
          </p:sp>
          <p:cxnSp>
            <p:nvCxnSpPr>
              <p:cNvPr id="693" name="Google Shape;693;p81"/>
              <p:cNvCxnSpPr/>
              <p:nvPr/>
            </p:nvCxnSpPr>
            <p:spPr>
              <a:xfrm>
                <a:off x="5494393" y="3010682"/>
                <a:ext cx="0" cy="571200"/>
              </a:xfrm>
              <a:prstGeom prst="straightConnector1">
                <a:avLst/>
              </a:prstGeom>
              <a:noFill/>
              <a:ln w="9525" cap="flat" cmpd="sng">
                <a:solidFill>
                  <a:srgbClr val="1B39CA"/>
                </a:solidFill>
                <a:prstDash val="solid"/>
                <a:round/>
                <a:headEnd type="oval" w="med" len="med"/>
                <a:tailEnd type="none" w="med" len="med"/>
              </a:ln>
            </p:spPr>
          </p:cxnSp>
          <p:sp>
            <p:nvSpPr>
              <p:cNvPr id="694" name="Google Shape;694;p81"/>
              <p:cNvSpPr txBox="1"/>
              <p:nvPr/>
            </p:nvSpPr>
            <p:spPr>
              <a:xfrm>
                <a:off x="5099826" y="3533722"/>
                <a:ext cx="806400" cy="50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b="1">
                    <a:solidFill>
                      <a:srgbClr val="141418"/>
                    </a:solidFill>
                    <a:latin typeface="Helvetica Neue"/>
                    <a:ea typeface="Helvetica Neue"/>
                    <a:cs typeface="Helvetica Neue"/>
                    <a:sym typeface="Helvetica Neue"/>
                  </a:rPr>
                  <a:t>Module 4</a:t>
                </a:r>
                <a:br>
                  <a:rPr lang="en" sz="800" b="1">
                    <a:solidFill>
                      <a:srgbClr val="141418"/>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Security</a:t>
                </a:r>
                <a:endParaRPr sz="800" b="1">
                  <a:solidFill>
                    <a:srgbClr val="141418"/>
                  </a:solidFill>
                  <a:latin typeface="Helvetica Neue"/>
                  <a:ea typeface="Helvetica Neue"/>
                  <a:cs typeface="Helvetica Neue"/>
                  <a:sym typeface="Helvetica Neue"/>
                </a:endParaRPr>
              </a:p>
            </p:txBody>
          </p:sp>
          <p:cxnSp>
            <p:nvCxnSpPr>
              <p:cNvPr id="695" name="Google Shape;695;p81"/>
              <p:cNvCxnSpPr/>
              <p:nvPr/>
            </p:nvCxnSpPr>
            <p:spPr>
              <a:xfrm>
                <a:off x="5885312" y="2488731"/>
                <a:ext cx="0" cy="571200"/>
              </a:xfrm>
              <a:prstGeom prst="straightConnector1">
                <a:avLst/>
              </a:prstGeom>
              <a:noFill/>
              <a:ln w="9525" cap="flat" cmpd="sng">
                <a:solidFill>
                  <a:srgbClr val="1B39CA"/>
                </a:solidFill>
                <a:prstDash val="solid"/>
                <a:round/>
                <a:headEnd type="none" w="med" len="med"/>
                <a:tailEnd type="oval" w="med" len="med"/>
              </a:ln>
            </p:spPr>
          </p:cxnSp>
          <p:sp>
            <p:nvSpPr>
              <p:cNvPr id="696" name="Google Shape;696;p81"/>
              <p:cNvSpPr txBox="1"/>
              <p:nvPr/>
            </p:nvSpPr>
            <p:spPr>
              <a:xfrm>
                <a:off x="5455862" y="1839448"/>
                <a:ext cx="858900" cy="644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b="1">
                    <a:solidFill>
                      <a:srgbClr val="141418"/>
                    </a:solidFill>
                    <a:latin typeface="Helvetica Neue"/>
                    <a:ea typeface="Helvetica Neue"/>
                    <a:cs typeface="Helvetica Neue"/>
                    <a:sym typeface="Helvetica Neue"/>
                  </a:rPr>
                  <a:t>Module 5</a:t>
                </a:r>
                <a:br>
                  <a:rPr lang="en" sz="800" b="1">
                    <a:solidFill>
                      <a:srgbClr val="1B39CA"/>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Python</a:t>
                </a:r>
                <a:br>
                  <a:rPr lang="en" sz="800" b="1">
                    <a:solidFill>
                      <a:srgbClr val="141418"/>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Programming</a:t>
                </a:r>
                <a:endParaRPr sz="800" b="1">
                  <a:solidFill>
                    <a:srgbClr val="141418"/>
                  </a:solidFill>
                  <a:latin typeface="Helvetica Neue"/>
                  <a:ea typeface="Helvetica Neue"/>
                  <a:cs typeface="Helvetica Neue"/>
                  <a:sym typeface="Helvetica Neue"/>
                </a:endParaRPr>
              </a:p>
            </p:txBody>
          </p:sp>
          <p:cxnSp>
            <p:nvCxnSpPr>
              <p:cNvPr id="697" name="Google Shape;697;p81"/>
              <p:cNvCxnSpPr/>
              <p:nvPr/>
            </p:nvCxnSpPr>
            <p:spPr>
              <a:xfrm>
                <a:off x="6264279" y="3006967"/>
                <a:ext cx="0" cy="970500"/>
              </a:xfrm>
              <a:prstGeom prst="straightConnector1">
                <a:avLst/>
              </a:prstGeom>
              <a:noFill/>
              <a:ln w="9525" cap="flat" cmpd="sng">
                <a:solidFill>
                  <a:srgbClr val="1B39CA"/>
                </a:solidFill>
                <a:prstDash val="solid"/>
                <a:round/>
                <a:headEnd type="oval" w="med" len="med"/>
                <a:tailEnd type="none" w="med" len="med"/>
              </a:ln>
            </p:spPr>
          </p:cxnSp>
          <p:sp>
            <p:nvSpPr>
              <p:cNvPr id="698" name="Google Shape;698;p81"/>
              <p:cNvSpPr txBox="1"/>
              <p:nvPr/>
            </p:nvSpPr>
            <p:spPr>
              <a:xfrm>
                <a:off x="5860686" y="3956437"/>
                <a:ext cx="806400" cy="50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b="1">
                    <a:solidFill>
                      <a:srgbClr val="141418"/>
                    </a:solidFill>
                    <a:latin typeface="Helvetica Neue"/>
                    <a:ea typeface="Helvetica Neue"/>
                    <a:cs typeface="Helvetica Neue"/>
                    <a:sym typeface="Helvetica Neue"/>
                  </a:rPr>
                  <a:t>Module 6</a:t>
                </a:r>
                <a:br>
                  <a:rPr lang="en" sz="800" b="1">
                    <a:solidFill>
                      <a:srgbClr val="141418"/>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Databases</a:t>
                </a:r>
                <a:endParaRPr sz="800" b="1">
                  <a:solidFill>
                    <a:srgbClr val="141418"/>
                  </a:solidFill>
                  <a:latin typeface="Helvetica Neue"/>
                  <a:ea typeface="Helvetica Neue"/>
                  <a:cs typeface="Helvetica Neue"/>
                  <a:sym typeface="Helvetica Neue"/>
                </a:endParaRPr>
              </a:p>
            </p:txBody>
          </p:sp>
          <p:cxnSp>
            <p:nvCxnSpPr>
              <p:cNvPr id="699" name="Google Shape;699;p81"/>
              <p:cNvCxnSpPr/>
              <p:nvPr/>
            </p:nvCxnSpPr>
            <p:spPr>
              <a:xfrm>
                <a:off x="6684292" y="2588394"/>
                <a:ext cx="0" cy="465900"/>
              </a:xfrm>
              <a:prstGeom prst="straightConnector1">
                <a:avLst/>
              </a:prstGeom>
              <a:noFill/>
              <a:ln w="9525" cap="flat" cmpd="sng">
                <a:solidFill>
                  <a:srgbClr val="1B39CA"/>
                </a:solidFill>
                <a:prstDash val="solid"/>
                <a:round/>
                <a:headEnd type="none" w="med" len="med"/>
                <a:tailEnd type="oval" w="med" len="med"/>
              </a:ln>
            </p:spPr>
          </p:cxnSp>
          <p:sp>
            <p:nvSpPr>
              <p:cNvPr id="700" name="Google Shape;700;p81"/>
              <p:cNvSpPr txBox="1"/>
              <p:nvPr/>
            </p:nvSpPr>
            <p:spPr>
              <a:xfrm>
                <a:off x="6299280" y="963544"/>
                <a:ext cx="806400" cy="1635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b="1">
                    <a:solidFill>
                      <a:srgbClr val="141418"/>
                    </a:solidFill>
                    <a:latin typeface="Helvetica Neue"/>
                    <a:ea typeface="Helvetica Neue"/>
                    <a:cs typeface="Helvetica Neue"/>
                    <a:sym typeface="Helvetica Neue"/>
                  </a:rPr>
                  <a:t>Module 7</a:t>
                </a:r>
                <a:br>
                  <a:rPr lang="en" sz="800" b="1">
                    <a:solidFill>
                      <a:srgbClr val="1B39CA"/>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AWS Architecture, System Operations Overview, Tooling and Automation, Compute</a:t>
                </a:r>
                <a:br>
                  <a:rPr lang="en" sz="800" b="1">
                    <a:solidFill>
                      <a:srgbClr val="141418"/>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(Servers)</a:t>
                </a:r>
                <a:endParaRPr sz="800" b="1">
                  <a:solidFill>
                    <a:srgbClr val="141418"/>
                  </a:solidFill>
                  <a:latin typeface="Helvetica Neue"/>
                  <a:ea typeface="Helvetica Neue"/>
                  <a:cs typeface="Helvetica Neue"/>
                  <a:sym typeface="Helvetica Neue"/>
                </a:endParaRPr>
              </a:p>
            </p:txBody>
          </p:sp>
          <p:cxnSp>
            <p:nvCxnSpPr>
              <p:cNvPr id="701" name="Google Shape;701;p81"/>
              <p:cNvCxnSpPr/>
              <p:nvPr/>
            </p:nvCxnSpPr>
            <p:spPr>
              <a:xfrm>
                <a:off x="7088834" y="3010672"/>
                <a:ext cx="0" cy="412800"/>
              </a:xfrm>
              <a:prstGeom prst="straightConnector1">
                <a:avLst/>
              </a:prstGeom>
              <a:noFill/>
              <a:ln w="9525" cap="flat" cmpd="sng">
                <a:solidFill>
                  <a:srgbClr val="1B39CA"/>
                </a:solidFill>
                <a:prstDash val="solid"/>
                <a:round/>
                <a:headEnd type="oval" w="med" len="med"/>
                <a:tailEnd type="none" w="med" len="med"/>
              </a:ln>
            </p:spPr>
          </p:cxnSp>
          <p:sp>
            <p:nvSpPr>
              <p:cNvPr id="702" name="Google Shape;702;p81"/>
              <p:cNvSpPr txBox="1"/>
              <p:nvPr/>
            </p:nvSpPr>
            <p:spPr>
              <a:xfrm>
                <a:off x="6685634" y="3417672"/>
                <a:ext cx="806400" cy="1635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b="1">
                    <a:solidFill>
                      <a:srgbClr val="141418"/>
                    </a:solidFill>
                    <a:latin typeface="Helvetica Neue"/>
                    <a:ea typeface="Helvetica Neue"/>
                    <a:cs typeface="Helvetica Neue"/>
                    <a:sym typeface="Helvetica Neue"/>
                  </a:rPr>
                  <a:t>Module 8</a:t>
                </a:r>
                <a:br>
                  <a:rPr lang="en" sz="800" b="1">
                    <a:solidFill>
                      <a:srgbClr val="141418"/>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Compute (Servers, Scaling and Name Resolution, Containers and Serverless, Databases) </a:t>
                </a:r>
                <a:endParaRPr sz="1000" b="1">
                  <a:solidFill>
                    <a:srgbClr val="141418"/>
                  </a:solidFill>
                  <a:latin typeface="Helvetica Neue"/>
                  <a:ea typeface="Helvetica Neue"/>
                  <a:cs typeface="Helvetica Neue"/>
                  <a:sym typeface="Helvetica Neue"/>
                </a:endParaRPr>
              </a:p>
            </p:txBody>
          </p:sp>
          <p:cxnSp>
            <p:nvCxnSpPr>
              <p:cNvPr id="703" name="Google Shape;703;p81"/>
              <p:cNvCxnSpPr/>
              <p:nvPr/>
            </p:nvCxnSpPr>
            <p:spPr>
              <a:xfrm>
                <a:off x="7519685" y="2488731"/>
                <a:ext cx="0" cy="571200"/>
              </a:xfrm>
              <a:prstGeom prst="straightConnector1">
                <a:avLst/>
              </a:prstGeom>
              <a:noFill/>
              <a:ln w="9525" cap="flat" cmpd="sng">
                <a:solidFill>
                  <a:srgbClr val="1B39CA"/>
                </a:solidFill>
                <a:prstDash val="solid"/>
                <a:round/>
                <a:headEnd type="none" w="med" len="med"/>
                <a:tailEnd type="oval" w="med" len="med"/>
              </a:ln>
            </p:spPr>
          </p:cxnSp>
          <p:sp>
            <p:nvSpPr>
              <p:cNvPr id="704" name="Google Shape;704;p81"/>
              <p:cNvSpPr txBox="1"/>
              <p:nvPr/>
            </p:nvSpPr>
            <p:spPr>
              <a:xfrm>
                <a:off x="7116481" y="1411400"/>
                <a:ext cx="806400" cy="1068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b="1">
                    <a:solidFill>
                      <a:srgbClr val="141418"/>
                    </a:solidFill>
                    <a:latin typeface="Helvetica Neue"/>
                    <a:ea typeface="Helvetica Neue"/>
                    <a:cs typeface="Helvetica Neue"/>
                    <a:sym typeface="Helvetica Neue"/>
                  </a:rPr>
                  <a:t>Module 9</a:t>
                </a:r>
                <a:br>
                  <a:rPr lang="en" sz="800" b="1">
                    <a:solidFill>
                      <a:srgbClr val="1B39CA"/>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Compute (Databases), Networking, Storage and Architecting</a:t>
                </a:r>
                <a:endParaRPr sz="800" b="1">
                  <a:solidFill>
                    <a:srgbClr val="141418"/>
                  </a:solidFill>
                  <a:latin typeface="Helvetica Neue"/>
                  <a:ea typeface="Helvetica Neue"/>
                  <a:cs typeface="Helvetica Neue"/>
                  <a:sym typeface="Helvetica Neue"/>
                </a:endParaRPr>
              </a:p>
            </p:txBody>
          </p:sp>
          <p:cxnSp>
            <p:nvCxnSpPr>
              <p:cNvPr id="705" name="Google Shape;705;p81"/>
              <p:cNvCxnSpPr>
                <a:endCxn id="706" idx="0"/>
              </p:cNvCxnSpPr>
              <p:nvPr/>
            </p:nvCxnSpPr>
            <p:spPr>
              <a:xfrm>
                <a:off x="7953532" y="3035274"/>
                <a:ext cx="0" cy="319200"/>
              </a:xfrm>
              <a:prstGeom prst="straightConnector1">
                <a:avLst/>
              </a:prstGeom>
              <a:noFill/>
              <a:ln w="9525" cap="flat" cmpd="sng">
                <a:solidFill>
                  <a:srgbClr val="1B39CA"/>
                </a:solidFill>
                <a:prstDash val="solid"/>
                <a:round/>
                <a:headEnd type="oval" w="med" len="med"/>
                <a:tailEnd type="none" w="med" len="med"/>
              </a:ln>
            </p:spPr>
          </p:cxnSp>
          <p:sp>
            <p:nvSpPr>
              <p:cNvPr id="706" name="Google Shape;706;p81"/>
              <p:cNvSpPr txBox="1"/>
              <p:nvPr/>
            </p:nvSpPr>
            <p:spPr>
              <a:xfrm>
                <a:off x="7510582" y="3354474"/>
                <a:ext cx="885900" cy="2226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100" b="1">
                    <a:solidFill>
                      <a:srgbClr val="141418"/>
                    </a:solidFill>
                    <a:latin typeface="Helvetica Neue"/>
                    <a:ea typeface="Helvetica Neue"/>
                    <a:cs typeface="Helvetica Neue"/>
                    <a:sym typeface="Helvetica Neue"/>
                  </a:rPr>
                  <a:t>Module 10</a:t>
                </a:r>
                <a:br>
                  <a:rPr lang="en" sz="800" b="1">
                    <a:solidFill>
                      <a:srgbClr val="141418"/>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Monitoring and Security, Managing Resources Consumption, Creating Automated and Repeatable Deployments</a:t>
                </a:r>
                <a:endParaRPr sz="800" b="1">
                  <a:solidFill>
                    <a:srgbClr val="141418"/>
                  </a:solidFill>
                  <a:latin typeface="Helvetica Neue"/>
                  <a:ea typeface="Helvetica Neue"/>
                  <a:cs typeface="Helvetica Neue"/>
                  <a:sym typeface="Helvetica Neue"/>
                </a:endParaRPr>
              </a:p>
              <a:p>
                <a:pPr marL="0" lvl="0" indent="0" algn="ctr" rtl="0">
                  <a:lnSpc>
                    <a:spcPct val="115000"/>
                  </a:lnSpc>
                  <a:spcBef>
                    <a:spcPts val="1200"/>
                  </a:spcBef>
                  <a:spcAft>
                    <a:spcPts val="0"/>
                  </a:spcAft>
                  <a:buNone/>
                </a:pPr>
                <a:endParaRPr sz="800" b="1">
                  <a:solidFill>
                    <a:srgbClr val="141418"/>
                  </a:solidFill>
                  <a:latin typeface="Helvetica Neue"/>
                  <a:ea typeface="Helvetica Neue"/>
                  <a:cs typeface="Helvetica Neue"/>
                  <a:sym typeface="Helvetica Neue"/>
                </a:endParaRPr>
              </a:p>
              <a:p>
                <a:pPr marL="0" lvl="0" indent="0" algn="ctr" rtl="0">
                  <a:lnSpc>
                    <a:spcPct val="115000"/>
                  </a:lnSpc>
                  <a:spcBef>
                    <a:spcPts val="1200"/>
                  </a:spcBef>
                  <a:spcAft>
                    <a:spcPts val="1200"/>
                  </a:spcAft>
                  <a:buNone/>
                </a:pPr>
                <a:endParaRPr sz="800" b="1">
                  <a:solidFill>
                    <a:srgbClr val="141418"/>
                  </a:solidFill>
                  <a:latin typeface="Helvetica Neue"/>
                  <a:ea typeface="Helvetica Neue"/>
                  <a:cs typeface="Helvetica Neue"/>
                  <a:sym typeface="Helvetica Neue"/>
                </a:endParaRPr>
              </a:p>
            </p:txBody>
          </p:sp>
          <p:cxnSp>
            <p:nvCxnSpPr>
              <p:cNvPr id="707" name="Google Shape;707;p81"/>
              <p:cNvCxnSpPr/>
              <p:nvPr/>
            </p:nvCxnSpPr>
            <p:spPr>
              <a:xfrm>
                <a:off x="8342792" y="2091000"/>
                <a:ext cx="0" cy="961500"/>
              </a:xfrm>
              <a:prstGeom prst="straightConnector1">
                <a:avLst/>
              </a:prstGeom>
              <a:noFill/>
              <a:ln w="9525" cap="flat" cmpd="sng">
                <a:solidFill>
                  <a:srgbClr val="1B39CA"/>
                </a:solidFill>
                <a:prstDash val="solid"/>
                <a:round/>
                <a:headEnd type="none" w="med" len="med"/>
                <a:tailEnd type="oval" w="med" len="med"/>
              </a:ln>
            </p:spPr>
          </p:cxnSp>
          <p:sp>
            <p:nvSpPr>
              <p:cNvPr id="708" name="Google Shape;708;p81"/>
              <p:cNvSpPr txBox="1"/>
              <p:nvPr/>
            </p:nvSpPr>
            <p:spPr>
              <a:xfrm>
                <a:off x="7886042" y="945563"/>
                <a:ext cx="913500" cy="1068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b="1">
                    <a:solidFill>
                      <a:srgbClr val="141418"/>
                    </a:solidFill>
                    <a:latin typeface="Helvetica Neue"/>
                    <a:ea typeface="Helvetica Neue"/>
                    <a:cs typeface="Helvetica Neue"/>
                    <a:sym typeface="Helvetica Neue"/>
                  </a:rPr>
                  <a:t>Module 11</a:t>
                </a:r>
                <a:br>
                  <a:rPr lang="en" sz="800" b="1">
                    <a:solidFill>
                      <a:srgbClr val="1B39CA"/>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Certification Preparation</a:t>
                </a:r>
                <a:br>
                  <a:rPr lang="en" sz="800" b="1">
                    <a:solidFill>
                      <a:srgbClr val="141418"/>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Course Wrap, Certification Preparation</a:t>
                </a:r>
                <a:endParaRPr sz="800" b="1">
                  <a:solidFill>
                    <a:srgbClr val="141418"/>
                  </a:solidFill>
                  <a:latin typeface="Helvetica Neue"/>
                  <a:ea typeface="Helvetica Neue"/>
                  <a:cs typeface="Helvetica Neue"/>
                  <a:sym typeface="Helvetica Neue"/>
                </a:endParaRPr>
              </a:p>
            </p:txBody>
          </p:sp>
          <p:sp>
            <p:nvSpPr>
              <p:cNvPr id="709" name="Google Shape;709;p81"/>
              <p:cNvSpPr txBox="1"/>
              <p:nvPr/>
            </p:nvSpPr>
            <p:spPr>
              <a:xfrm>
                <a:off x="8271435" y="3533727"/>
                <a:ext cx="806400" cy="785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b="1">
                    <a:solidFill>
                      <a:srgbClr val="141418"/>
                    </a:solidFill>
                    <a:latin typeface="Helvetica Neue"/>
                    <a:ea typeface="Helvetica Neue"/>
                    <a:cs typeface="Helvetica Neue"/>
                    <a:sym typeface="Helvetica Neue"/>
                  </a:rPr>
                  <a:t>Exam</a:t>
                </a:r>
                <a:br>
                  <a:rPr lang="en" sz="800" b="1">
                    <a:solidFill>
                      <a:srgbClr val="141418"/>
                    </a:solidFill>
                    <a:latin typeface="Helvetica Neue"/>
                    <a:ea typeface="Helvetica Neue"/>
                    <a:cs typeface="Helvetica Neue"/>
                    <a:sym typeface="Helvetica Neue"/>
                  </a:rPr>
                </a:br>
                <a:r>
                  <a:rPr lang="en" sz="800" b="1">
                    <a:solidFill>
                      <a:srgbClr val="141418"/>
                    </a:solidFill>
                    <a:latin typeface="Helvetica Neue"/>
                    <a:ea typeface="Helvetica Neue"/>
                    <a:cs typeface="Helvetica Neue"/>
                    <a:sym typeface="Helvetica Neue"/>
                  </a:rPr>
                  <a:t>Cloud Practitioner Exam</a:t>
                </a:r>
                <a:endParaRPr sz="800" b="1">
                  <a:solidFill>
                    <a:srgbClr val="141418"/>
                  </a:solidFill>
                  <a:latin typeface="Helvetica Neue"/>
                  <a:ea typeface="Helvetica Neue"/>
                  <a:cs typeface="Helvetica Neue"/>
                  <a:sym typeface="Helvetica Neue"/>
                </a:endParaRPr>
              </a:p>
            </p:txBody>
          </p:sp>
        </p:grpSp>
      </p:grpSp>
      <p:sp>
        <p:nvSpPr>
          <p:cNvPr id="710" name="Google Shape;710;p81"/>
          <p:cNvSpPr txBox="1">
            <a:spLocks noGrp="1"/>
          </p:cNvSpPr>
          <p:nvPr>
            <p:ph type="title"/>
          </p:nvPr>
        </p:nvSpPr>
        <p:spPr>
          <a:xfrm>
            <a:off x="643700" y="1809225"/>
            <a:ext cx="2568600" cy="1482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AWS re/Start </a:t>
            </a:r>
            <a:endParaRPr>
              <a:solidFill>
                <a:schemeClr val="lt1"/>
              </a:solidFill>
            </a:endParaRPr>
          </a:p>
        </p:txBody>
      </p:sp>
      <p:sp>
        <p:nvSpPr>
          <p:cNvPr id="711" name="Google Shape;711;p81"/>
          <p:cNvSpPr txBox="1">
            <a:spLocks noGrp="1"/>
          </p:cNvSpPr>
          <p:nvPr>
            <p:ph type="subTitle" idx="4294967295"/>
          </p:nvPr>
        </p:nvSpPr>
        <p:spPr>
          <a:xfrm>
            <a:off x="971300" y="2373075"/>
            <a:ext cx="1913400" cy="1235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solidFill>
                  <a:schemeClr val="lt1"/>
                </a:solidFill>
              </a:rPr>
              <a:t>Content</a:t>
            </a:r>
            <a:endParaRPr sz="1400">
              <a:solidFill>
                <a:schemeClr val="lt1"/>
              </a:solidFill>
              <a:latin typeface="Helvetica Neue"/>
              <a:ea typeface="Helvetica Neue"/>
              <a:cs typeface="Helvetica Neue"/>
              <a:sym typeface="Helvetica Neue"/>
            </a:endParaRPr>
          </a:p>
        </p:txBody>
      </p:sp>
      <p:pic>
        <p:nvPicPr>
          <p:cNvPr id="712" name="Google Shape;712;p81"/>
          <p:cNvPicPr preferRelativeResize="0"/>
          <p:nvPr/>
        </p:nvPicPr>
        <p:blipFill rotWithShape="1">
          <a:blip r:embed="rId4">
            <a:alphaModFix/>
          </a:blip>
          <a:srcRect t="29" b="29"/>
          <a:stretch/>
        </p:blipFill>
        <p:spPr>
          <a:xfrm>
            <a:off x="221639" y="1848720"/>
            <a:ext cx="366312" cy="3660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82"/>
          <p:cNvSpPr txBox="1">
            <a:spLocks noGrp="1"/>
          </p:cNvSpPr>
          <p:nvPr>
            <p:ph type="title"/>
          </p:nvPr>
        </p:nvSpPr>
        <p:spPr>
          <a:xfrm>
            <a:off x="343825" y="637675"/>
            <a:ext cx="3396300" cy="1482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accent1"/>
              </a:buClr>
              <a:buSzPts val="1100"/>
              <a:buFont typeface="Arial"/>
              <a:buNone/>
            </a:pPr>
            <a:r>
              <a:rPr lang="en"/>
              <a:t>Empfehle uns weiter!</a:t>
            </a:r>
            <a:endParaRPr/>
          </a:p>
        </p:txBody>
      </p:sp>
      <p:sp>
        <p:nvSpPr>
          <p:cNvPr id="718" name="Google Shape;718;p82"/>
          <p:cNvSpPr txBox="1"/>
          <p:nvPr/>
        </p:nvSpPr>
        <p:spPr>
          <a:xfrm>
            <a:off x="5032200" y="4313850"/>
            <a:ext cx="1719600" cy="384900"/>
          </a:xfrm>
          <a:prstGeom prst="rect">
            <a:avLst/>
          </a:prstGeom>
          <a:noFill/>
          <a:ln>
            <a:noFill/>
          </a:ln>
        </p:spPr>
        <p:txBody>
          <a:bodyPr spcFirstLastPara="1" wrap="square" lIns="91425" tIns="91425" rIns="91425" bIns="91425" anchor="t" anchorCtr="0">
            <a:spAutoFit/>
          </a:bodyPr>
          <a:lstStyle/>
          <a:p>
            <a:pPr marL="0" lvl="0" indent="0" algn="ctr" rtl="0">
              <a:spcBef>
                <a:spcPts val="600"/>
              </a:spcBef>
              <a:spcAft>
                <a:spcPts val="0"/>
              </a:spcAft>
              <a:buNone/>
            </a:pPr>
            <a:r>
              <a:rPr lang="en" sz="1300" b="1">
                <a:solidFill>
                  <a:schemeClr val="lt1"/>
                </a:solidFill>
                <a:latin typeface="Helvetica Neue"/>
                <a:ea typeface="Helvetica Neue"/>
                <a:cs typeface="Helvetica Neue"/>
                <a:sym typeface="Helvetica Neue"/>
              </a:rPr>
              <a:t>IT Support Team</a:t>
            </a:r>
            <a:endParaRPr sz="1100">
              <a:solidFill>
                <a:schemeClr val="lt1"/>
              </a:solidFill>
              <a:latin typeface="Helvetica Neue"/>
              <a:ea typeface="Helvetica Neue"/>
              <a:cs typeface="Helvetica Neue"/>
              <a:sym typeface="Helvetica Neue"/>
            </a:endParaRPr>
          </a:p>
        </p:txBody>
      </p:sp>
      <p:sp>
        <p:nvSpPr>
          <p:cNvPr id="719" name="Google Shape;719;p82"/>
          <p:cNvSpPr txBox="1"/>
          <p:nvPr/>
        </p:nvSpPr>
        <p:spPr>
          <a:xfrm>
            <a:off x="343825" y="2084725"/>
            <a:ext cx="3725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Helvetica Neue"/>
                <a:ea typeface="Helvetica Neue"/>
                <a:cs typeface="Helvetica Neue"/>
                <a:sym typeface="Helvetica Neue"/>
              </a:rPr>
              <a:t>Empfehle uns einem Freund/einer Freundin weiter und erhalte einen 200 € Amazon Gutschein*</a:t>
            </a:r>
            <a:endParaRPr sz="1800">
              <a:latin typeface="Helvetica Neue"/>
              <a:ea typeface="Helvetica Neue"/>
              <a:cs typeface="Helvetica Neue"/>
              <a:sym typeface="Helvetica Neue"/>
            </a:endParaRPr>
          </a:p>
        </p:txBody>
      </p:sp>
      <p:sp>
        <p:nvSpPr>
          <p:cNvPr id="720" name="Google Shape;720;p82"/>
          <p:cNvSpPr txBox="1"/>
          <p:nvPr/>
        </p:nvSpPr>
        <p:spPr>
          <a:xfrm>
            <a:off x="343800" y="4005000"/>
            <a:ext cx="364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Helvetica Neue"/>
                <a:ea typeface="Helvetica Neue"/>
                <a:cs typeface="Helvetica Neue"/>
                <a:sym typeface="Helvetica Neue"/>
              </a:rPr>
              <a:t>Sende eine Email an:</a:t>
            </a:r>
            <a:endParaRPr sz="1200">
              <a:solidFill>
                <a:schemeClr val="lt1"/>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lt1"/>
                </a:solidFill>
                <a:latin typeface="Helvetica Neue"/>
                <a:ea typeface="Helvetica Neue"/>
                <a:cs typeface="Helvetica Neue"/>
                <a:sym typeface="Helvetica Neue"/>
              </a:rPr>
              <a:t>ambassador.berlin@digitalcareerinstitute.org</a:t>
            </a:r>
            <a:endParaRPr sz="1200">
              <a:latin typeface="Helvetica Neue"/>
              <a:ea typeface="Helvetica Neue"/>
              <a:cs typeface="Helvetica Neue"/>
              <a:sym typeface="Helvetica Neue"/>
            </a:endParaRPr>
          </a:p>
        </p:txBody>
      </p:sp>
      <p:sp>
        <p:nvSpPr>
          <p:cNvPr id="721" name="Google Shape;721;p82"/>
          <p:cNvSpPr txBox="1"/>
          <p:nvPr/>
        </p:nvSpPr>
        <p:spPr>
          <a:xfrm>
            <a:off x="2598250" y="4835700"/>
            <a:ext cx="201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Helvetica Neue"/>
                <a:ea typeface="Helvetica Neue"/>
                <a:cs typeface="Helvetica Neue"/>
                <a:sym typeface="Helvetica Neue"/>
              </a:rPr>
              <a:t>*nach jeder erfolgreichen Empfehlung.</a:t>
            </a:r>
            <a:endParaRPr sz="800">
              <a:solidFill>
                <a:schemeClr val="lt1"/>
              </a:solidFill>
              <a:latin typeface="Helvetica Neue"/>
              <a:ea typeface="Helvetica Neue"/>
              <a:cs typeface="Helvetica Neue"/>
              <a:sym typeface="Helvetica Neue"/>
            </a:endParaRPr>
          </a:p>
        </p:txBody>
      </p:sp>
      <p:pic>
        <p:nvPicPr>
          <p:cNvPr id="722" name="Google Shape;722;p82"/>
          <p:cNvPicPr preferRelativeResize="0"/>
          <p:nvPr/>
        </p:nvPicPr>
        <p:blipFill rotWithShape="1">
          <a:blip r:embed="rId3">
            <a:alphaModFix/>
          </a:blip>
          <a:srcRect l="28929" t="3704" r="23938" b="7470"/>
          <a:stretch/>
        </p:blipFill>
        <p:spPr>
          <a:xfrm>
            <a:off x="5046750" y="0"/>
            <a:ext cx="1373168" cy="1725319"/>
          </a:xfrm>
          <a:prstGeom prst="rect">
            <a:avLst/>
          </a:prstGeom>
          <a:noFill/>
          <a:ln>
            <a:noFill/>
          </a:ln>
        </p:spPr>
      </p:pic>
      <p:pic>
        <p:nvPicPr>
          <p:cNvPr id="723" name="Google Shape;723;p82"/>
          <p:cNvPicPr preferRelativeResize="0"/>
          <p:nvPr/>
        </p:nvPicPr>
        <p:blipFill rotWithShape="1">
          <a:blip r:embed="rId4">
            <a:alphaModFix/>
          </a:blip>
          <a:srcRect l="19051" r="27850"/>
          <a:stretch/>
        </p:blipFill>
        <p:spPr>
          <a:xfrm>
            <a:off x="6419926" y="0"/>
            <a:ext cx="1373176" cy="1725322"/>
          </a:xfrm>
          <a:prstGeom prst="rect">
            <a:avLst/>
          </a:prstGeom>
          <a:noFill/>
          <a:ln>
            <a:noFill/>
          </a:ln>
        </p:spPr>
      </p:pic>
      <p:pic>
        <p:nvPicPr>
          <p:cNvPr id="724" name="Google Shape;724;p82"/>
          <p:cNvPicPr preferRelativeResize="0"/>
          <p:nvPr/>
        </p:nvPicPr>
        <p:blipFill rotWithShape="1">
          <a:blip r:embed="rId5">
            <a:alphaModFix/>
          </a:blip>
          <a:srcRect l="19121" t="3882" r="31935" b="3891"/>
          <a:stretch/>
        </p:blipFill>
        <p:spPr>
          <a:xfrm>
            <a:off x="7793101" y="0"/>
            <a:ext cx="1373176" cy="1725323"/>
          </a:xfrm>
          <a:prstGeom prst="rect">
            <a:avLst/>
          </a:prstGeom>
          <a:noFill/>
          <a:ln>
            <a:noFill/>
          </a:ln>
        </p:spPr>
      </p:pic>
      <p:pic>
        <p:nvPicPr>
          <p:cNvPr id="725" name="Google Shape;725;p82"/>
          <p:cNvPicPr preferRelativeResize="0"/>
          <p:nvPr/>
        </p:nvPicPr>
        <p:blipFill rotWithShape="1">
          <a:blip r:embed="rId6">
            <a:alphaModFix/>
          </a:blip>
          <a:srcRect l="18475" r="36951" b="16058"/>
          <a:stretch/>
        </p:blipFill>
        <p:spPr>
          <a:xfrm>
            <a:off x="5046750" y="1709550"/>
            <a:ext cx="1373176" cy="1725299"/>
          </a:xfrm>
          <a:prstGeom prst="rect">
            <a:avLst/>
          </a:prstGeom>
          <a:noFill/>
          <a:ln>
            <a:noFill/>
          </a:ln>
        </p:spPr>
      </p:pic>
      <p:pic>
        <p:nvPicPr>
          <p:cNvPr id="726" name="Google Shape;726;p82"/>
          <p:cNvPicPr preferRelativeResize="0"/>
          <p:nvPr/>
        </p:nvPicPr>
        <p:blipFill rotWithShape="1">
          <a:blip r:embed="rId7">
            <a:alphaModFix/>
          </a:blip>
          <a:srcRect l="36368" r="15734" b="9747"/>
          <a:stretch/>
        </p:blipFill>
        <p:spPr>
          <a:xfrm>
            <a:off x="6419926" y="1709538"/>
            <a:ext cx="1373176" cy="1725323"/>
          </a:xfrm>
          <a:prstGeom prst="rect">
            <a:avLst/>
          </a:prstGeom>
          <a:noFill/>
          <a:ln>
            <a:noFill/>
          </a:ln>
        </p:spPr>
      </p:pic>
      <p:pic>
        <p:nvPicPr>
          <p:cNvPr id="727" name="Google Shape;727;p82"/>
          <p:cNvPicPr preferRelativeResize="0"/>
          <p:nvPr/>
        </p:nvPicPr>
        <p:blipFill rotWithShape="1">
          <a:blip r:embed="rId8">
            <a:alphaModFix/>
          </a:blip>
          <a:srcRect l="42275" t="4087" r="15994" b="17315"/>
          <a:stretch/>
        </p:blipFill>
        <p:spPr>
          <a:xfrm>
            <a:off x="7793101" y="1709088"/>
            <a:ext cx="1373169" cy="1725317"/>
          </a:xfrm>
          <a:prstGeom prst="rect">
            <a:avLst/>
          </a:prstGeom>
          <a:noFill/>
          <a:ln>
            <a:noFill/>
          </a:ln>
        </p:spPr>
      </p:pic>
      <p:pic>
        <p:nvPicPr>
          <p:cNvPr id="728" name="Google Shape;728;p82"/>
          <p:cNvPicPr preferRelativeResize="0"/>
          <p:nvPr/>
        </p:nvPicPr>
        <p:blipFill rotWithShape="1">
          <a:blip r:embed="rId9">
            <a:alphaModFix/>
          </a:blip>
          <a:srcRect l="13766" r="33163"/>
          <a:stretch/>
        </p:blipFill>
        <p:spPr>
          <a:xfrm>
            <a:off x="5046750" y="3434838"/>
            <a:ext cx="1373176" cy="1725323"/>
          </a:xfrm>
          <a:prstGeom prst="rect">
            <a:avLst/>
          </a:prstGeom>
          <a:noFill/>
          <a:ln>
            <a:noFill/>
          </a:ln>
        </p:spPr>
      </p:pic>
      <p:pic>
        <p:nvPicPr>
          <p:cNvPr id="729" name="Google Shape;729;p82"/>
          <p:cNvPicPr preferRelativeResize="0"/>
          <p:nvPr/>
        </p:nvPicPr>
        <p:blipFill rotWithShape="1">
          <a:blip r:embed="rId10">
            <a:alphaModFix/>
          </a:blip>
          <a:srcRect l="17981" t="2498" r="31579" b="2507"/>
          <a:stretch/>
        </p:blipFill>
        <p:spPr>
          <a:xfrm>
            <a:off x="6419926" y="3434838"/>
            <a:ext cx="1373176" cy="1725322"/>
          </a:xfrm>
          <a:prstGeom prst="rect">
            <a:avLst/>
          </a:prstGeom>
          <a:noFill/>
          <a:ln>
            <a:noFill/>
          </a:ln>
        </p:spPr>
      </p:pic>
      <p:pic>
        <p:nvPicPr>
          <p:cNvPr id="730" name="Google Shape;730;p82"/>
          <p:cNvPicPr preferRelativeResize="0"/>
          <p:nvPr/>
        </p:nvPicPr>
        <p:blipFill rotWithShape="1">
          <a:blip r:embed="rId11">
            <a:alphaModFix/>
          </a:blip>
          <a:srcRect l="17433" r="29496"/>
          <a:stretch/>
        </p:blipFill>
        <p:spPr>
          <a:xfrm>
            <a:off x="7793101" y="3434838"/>
            <a:ext cx="1373176" cy="1725323"/>
          </a:xfrm>
          <a:prstGeom prst="rect">
            <a:avLst/>
          </a:prstGeom>
          <a:noFill/>
          <a:ln>
            <a:noFill/>
          </a:ln>
        </p:spPr>
      </p:pic>
      <p:sp>
        <p:nvSpPr>
          <p:cNvPr id="731" name="Google Shape;731;p82"/>
          <p:cNvSpPr/>
          <p:nvPr/>
        </p:nvSpPr>
        <p:spPr>
          <a:xfrm>
            <a:off x="4572000" y="6600"/>
            <a:ext cx="474900" cy="5130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3"/>
          <p:cNvSpPr txBox="1">
            <a:spLocks noGrp="1"/>
          </p:cNvSpPr>
          <p:nvPr>
            <p:ph type="title"/>
          </p:nvPr>
        </p:nvSpPr>
        <p:spPr>
          <a:xfrm>
            <a:off x="402100" y="1558175"/>
            <a:ext cx="3909000" cy="914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Fragen?</a:t>
            </a:r>
            <a:endParaRPr/>
          </a:p>
        </p:txBody>
      </p:sp>
      <p:sp>
        <p:nvSpPr>
          <p:cNvPr id="737" name="Google Shape;737;p83"/>
          <p:cNvSpPr txBox="1">
            <a:spLocks noGrp="1"/>
          </p:cNvSpPr>
          <p:nvPr>
            <p:ph type="title"/>
          </p:nvPr>
        </p:nvSpPr>
        <p:spPr>
          <a:xfrm>
            <a:off x="402100" y="3802400"/>
            <a:ext cx="3909000" cy="91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1200" b="0"/>
              <a:t>So erreichst du uns: </a:t>
            </a:r>
            <a:endParaRPr sz="1200" b="0"/>
          </a:p>
          <a:p>
            <a:pPr marL="0" lvl="0" indent="0" algn="l" rtl="0">
              <a:spcBef>
                <a:spcPts val="0"/>
              </a:spcBef>
              <a:spcAft>
                <a:spcPts val="0"/>
              </a:spcAft>
              <a:buSzPts val="990"/>
              <a:buNone/>
            </a:pPr>
            <a:r>
              <a:rPr lang="en" sz="1200" b="0">
                <a:solidFill>
                  <a:schemeClr val="accent2"/>
                </a:solidFill>
              </a:rPr>
              <a:t>“Lilly &amp; Linda” in MS Teams</a:t>
            </a:r>
            <a:endParaRPr sz="1200" b="0">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9"/>
          <p:cNvSpPr txBox="1">
            <a:spLocks noGrp="1"/>
          </p:cNvSpPr>
          <p:nvPr>
            <p:ph type="title"/>
          </p:nvPr>
        </p:nvSpPr>
        <p:spPr>
          <a:xfrm>
            <a:off x="499300" y="1251225"/>
            <a:ext cx="3396300" cy="1482300"/>
          </a:xfrm>
          <a:prstGeom prst="rect">
            <a:avLst/>
          </a:prstGeom>
        </p:spPr>
        <p:txBody>
          <a:bodyPr spcFirstLastPara="1" wrap="square" lIns="91425" tIns="91425" rIns="91425" bIns="91425" anchor="b" anchorCtr="0">
            <a:noAutofit/>
          </a:bodyPr>
          <a:lstStyle/>
          <a:p>
            <a:pPr marL="457200" lvl="0" indent="-406400" algn="l" rtl="0">
              <a:spcBef>
                <a:spcPts val="0"/>
              </a:spcBef>
              <a:spcAft>
                <a:spcPts val="0"/>
              </a:spcAft>
              <a:buSzPts val="2800"/>
              <a:buFont typeface="Helvetica Neue"/>
              <a:buAutoNum type="arabicPeriod"/>
            </a:pPr>
            <a:r>
              <a:rPr lang="en" sz="2800">
                <a:latin typeface="Helvetica Neue"/>
                <a:ea typeface="Helvetica Neue"/>
                <a:cs typeface="Helvetica Neue"/>
                <a:sym typeface="Helvetica Neue"/>
              </a:rPr>
              <a:t>Gegenseitiges Kennenlernen</a:t>
            </a:r>
            <a:endParaRPr sz="2800">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0"/>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AutoNum type="arabicPeriod"/>
            </a:pPr>
            <a:r>
              <a:rPr lang="en" sz="2000"/>
              <a:t>Gegenseitiges Kennenlernen </a:t>
            </a:r>
            <a:endParaRPr sz="2000"/>
          </a:p>
        </p:txBody>
      </p:sp>
      <p:sp>
        <p:nvSpPr>
          <p:cNvPr id="287" name="Google Shape;287;p50"/>
          <p:cNvSpPr txBox="1">
            <a:spLocks noGrp="1"/>
          </p:cNvSpPr>
          <p:nvPr>
            <p:ph type="body" idx="1"/>
          </p:nvPr>
        </p:nvSpPr>
        <p:spPr>
          <a:xfrm>
            <a:off x="1045425" y="2074275"/>
            <a:ext cx="3403200" cy="2415600"/>
          </a:xfrm>
          <a:prstGeom prst="rect">
            <a:avLst/>
          </a:prstGeom>
        </p:spPr>
        <p:txBody>
          <a:bodyPr spcFirstLastPara="1" wrap="square" lIns="91425" tIns="91425" rIns="91425" bIns="91425" anchor="t" anchorCtr="0">
            <a:normAutofit/>
          </a:bodyPr>
          <a:lstStyle/>
          <a:p>
            <a:pPr marL="457200" lvl="0" indent="-317500" algn="l" rtl="0">
              <a:lnSpc>
                <a:spcPct val="80000"/>
              </a:lnSpc>
              <a:spcBef>
                <a:spcPts val="600"/>
              </a:spcBef>
              <a:spcAft>
                <a:spcPts val="0"/>
              </a:spcAft>
              <a:buClr>
                <a:srgbClr val="000000"/>
              </a:buClr>
              <a:buSzPts val="1400"/>
              <a:buFont typeface="Helvetica Neue"/>
              <a:buChar char="●"/>
            </a:pPr>
            <a:r>
              <a:rPr lang="en" sz="1400">
                <a:solidFill>
                  <a:srgbClr val="000000"/>
                </a:solidFill>
              </a:rPr>
              <a:t>Wer bist du?</a:t>
            </a:r>
            <a:endParaRPr sz="1400">
              <a:solidFill>
                <a:srgbClr val="000000"/>
              </a:solidFill>
            </a:endParaRPr>
          </a:p>
          <a:p>
            <a:pPr marL="457200" lvl="0" indent="0" algn="l" rtl="0">
              <a:lnSpc>
                <a:spcPct val="80000"/>
              </a:lnSpc>
              <a:spcBef>
                <a:spcPts val="600"/>
              </a:spcBef>
              <a:spcAft>
                <a:spcPts val="0"/>
              </a:spcAft>
              <a:buNone/>
            </a:pPr>
            <a:endParaRPr sz="1400">
              <a:solidFill>
                <a:srgbClr val="000000"/>
              </a:solidFill>
            </a:endParaRPr>
          </a:p>
          <a:p>
            <a:pPr marL="457200" lvl="0" indent="-317500" algn="l" rtl="0">
              <a:lnSpc>
                <a:spcPct val="80000"/>
              </a:lnSpc>
              <a:spcBef>
                <a:spcPts val="600"/>
              </a:spcBef>
              <a:spcAft>
                <a:spcPts val="0"/>
              </a:spcAft>
              <a:buClr>
                <a:srgbClr val="000000"/>
              </a:buClr>
              <a:buSzPts val="1400"/>
              <a:buFont typeface="Helvetica Neue"/>
              <a:buChar char="●"/>
            </a:pPr>
            <a:r>
              <a:rPr lang="en" sz="1400">
                <a:solidFill>
                  <a:srgbClr val="000000"/>
                </a:solidFill>
              </a:rPr>
              <a:t>Wo wohnst du?</a:t>
            </a:r>
            <a:endParaRPr sz="1400">
              <a:solidFill>
                <a:srgbClr val="000000"/>
              </a:solidFill>
            </a:endParaRPr>
          </a:p>
          <a:p>
            <a:pPr marL="457200" lvl="0" indent="0" algn="l" rtl="0">
              <a:lnSpc>
                <a:spcPct val="80000"/>
              </a:lnSpc>
              <a:spcBef>
                <a:spcPts val="600"/>
              </a:spcBef>
              <a:spcAft>
                <a:spcPts val="0"/>
              </a:spcAft>
              <a:buNone/>
            </a:pPr>
            <a:endParaRPr sz="1400">
              <a:solidFill>
                <a:srgbClr val="000000"/>
              </a:solidFill>
            </a:endParaRPr>
          </a:p>
          <a:p>
            <a:pPr marL="457200" lvl="0" indent="-317500" algn="l" rtl="0">
              <a:lnSpc>
                <a:spcPct val="80000"/>
              </a:lnSpc>
              <a:spcBef>
                <a:spcPts val="600"/>
              </a:spcBef>
              <a:spcAft>
                <a:spcPts val="0"/>
              </a:spcAft>
              <a:buClr>
                <a:srgbClr val="000000"/>
              </a:buClr>
              <a:buSzPts val="1400"/>
              <a:buChar char="●"/>
            </a:pPr>
            <a:r>
              <a:rPr lang="en" sz="1400">
                <a:solidFill>
                  <a:srgbClr val="000000"/>
                </a:solidFill>
              </a:rPr>
              <a:t>Was ist dein beruflicher Hintergrund?</a:t>
            </a:r>
            <a:endParaRPr sz="1400">
              <a:solidFill>
                <a:srgbClr val="000000"/>
              </a:solidFill>
            </a:endParaRPr>
          </a:p>
          <a:p>
            <a:pPr marL="0" lvl="0" indent="0" algn="l" rtl="0">
              <a:lnSpc>
                <a:spcPct val="80000"/>
              </a:lnSpc>
              <a:spcBef>
                <a:spcPts val="600"/>
              </a:spcBef>
              <a:spcAft>
                <a:spcPts val="0"/>
              </a:spcAft>
              <a:buNone/>
            </a:pPr>
            <a:endParaRPr sz="1400">
              <a:solidFill>
                <a:srgbClr val="000000"/>
              </a:solidFill>
            </a:endParaRPr>
          </a:p>
          <a:p>
            <a:pPr marL="457200" lvl="0" indent="-317500" algn="l" rtl="0">
              <a:lnSpc>
                <a:spcPct val="80000"/>
              </a:lnSpc>
              <a:spcBef>
                <a:spcPts val="600"/>
              </a:spcBef>
              <a:spcAft>
                <a:spcPts val="0"/>
              </a:spcAft>
              <a:buClr>
                <a:srgbClr val="000000"/>
              </a:buClr>
              <a:buSzPts val="1400"/>
              <a:buChar char="●"/>
            </a:pPr>
            <a:r>
              <a:rPr lang="en" sz="1400">
                <a:solidFill>
                  <a:srgbClr val="000000"/>
                </a:solidFill>
              </a:rPr>
              <a:t>Hast du einen Laptop bestellt und ist er angekommen?</a:t>
            </a:r>
            <a:endParaRPr sz="1400">
              <a:solidFill>
                <a:srgbClr val="000000"/>
              </a:solidFill>
            </a:endParaRPr>
          </a:p>
          <a:p>
            <a:pPr marL="0" lvl="0" indent="0" algn="l" rtl="0">
              <a:spcBef>
                <a:spcPts val="0"/>
              </a:spcBef>
              <a:spcAft>
                <a:spcPts val="1200"/>
              </a:spcAft>
              <a:buNone/>
            </a:pPr>
            <a:endParaRPr/>
          </a:p>
        </p:txBody>
      </p:sp>
      <p:pic>
        <p:nvPicPr>
          <p:cNvPr id="288" name="Google Shape;288;p50"/>
          <p:cNvPicPr preferRelativeResize="0"/>
          <p:nvPr/>
        </p:nvPicPr>
        <p:blipFill>
          <a:blip r:embed="rId3">
            <a:alphaModFix/>
          </a:blip>
          <a:stretch>
            <a:fillRect/>
          </a:stretch>
        </p:blipFill>
        <p:spPr>
          <a:xfrm>
            <a:off x="6578000" y="1465700"/>
            <a:ext cx="2566001" cy="2924900"/>
          </a:xfrm>
          <a:prstGeom prst="rect">
            <a:avLst/>
          </a:prstGeom>
          <a:noFill/>
          <a:ln>
            <a:noFill/>
          </a:ln>
        </p:spPr>
      </p:pic>
      <p:sp>
        <p:nvSpPr>
          <p:cNvPr id="289" name="Google Shape;289;p50"/>
          <p:cNvSpPr txBox="1"/>
          <p:nvPr/>
        </p:nvSpPr>
        <p:spPr>
          <a:xfrm>
            <a:off x="964200" y="1368063"/>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600" b="1">
                <a:solidFill>
                  <a:schemeClr val="accent3"/>
                </a:solidFill>
                <a:latin typeface="Helvetica Neue"/>
                <a:ea typeface="Helvetica Neue"/>
                <a:cs typeface="Helvetica Neue"/>
                <a:sym typeface="Helvetica Neue"/>
              </a:rPr>
              <a:t>Erzähl uns etwas </a:t>
            </a:r>
            <a:r>
              <a:rPr lang="en" sz="1600" b="1" u="sng">
                <a:solidFill>
                  <a:schemeClr val="accent3"/>
                </a:solidFill>
                <a:latin typeface="Helvetica Neue"/>
                <a:ea typeface="Helvetica Neue"/>
                <a:cs typeface="Helvetica Neue"/>
                <a:sym typeface="Helvetica Neue"/>
              </a:rPr>
              <a:t>über dich:</a:t>
            </a:r>
            <a:endParaRPr sz="1700" b="1" u="sng">
              <a:solidFill>
                <a:schemeClr val="accent3"/>
              </a:solidFill>
            </a:endParaRPr>
          </a:p>
        </p:txBody>
      </p:sp>
      <p:sp>
        <p:nvSpPr>
          <p:cNvPr id="290" name="Google Shape;290;p50"/>
          <p:cNvSpPr/>
          <p:nvPr/>
        </p:nvSpPr>
        <p:spPr>
          <a:xfrm flipH="1">
            <a:off x="5964601" y="4223073"/>
            <a:ext cx="3179400" cy="9204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0"/>
          <p:cNvSpPr/>
          <p:nvPr/>
        </p:nvSpPr>
        <p:spPr>
          <a:xfrm rot="10800000" flipH="1">
            <a:off x="5964601" y="4223073"/>
            <a:ext cx="3179400" cy="9204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1"/>
          <p:cNvSpPr txBox="1">
            <a:spLocks noGrp="1"/>
          </p:cNvSpPr>
          <p:nvPr>
            <p:ph type="title"/>
          </p:nvPr>
        </p:nvSpPr>
        <p:spPr>
          <a:xfrm>
            <a:off x="499300" y="1233175"/>
            <a:ext cx="3462300" cy="1482300"/>
          </a:xfrm>
          <a:prstGeom prst="rect">
            <a:avLst/>
          </a:prstGeom>
        </p:spPr>
        <p:txBody>
          <a:bodyPr spcFirstLastPara="1" wrap="square" lIns="91425" tIns="91425" rIns="91425" bIns="91425" anchor="b" anchorCtr="0">
            <a:normAutofit/>
          </a:bodyPr>
          <a:lstStyle/>
          <a:p>
            <a:pPr marL="457200" lvl="0" indent="-406400" algn="l" rtl="0">
              <a:spcBef>
                <a:spcPts val="0"/>
              </a:spcBef>
              <a:spcAft>
                <a:spcPts val="0"/>
              </a:spcAft>
              <a:buSzPts val="2800"/>
              <a:buAutoNum type="arabicPeriod" startAt="2"/>
            </a:pPr>
            <a:r>
              <a:rPr lang="en"/>
              <a:t>Kennenlernen des DCI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3"/>
          <p:cNvSpPr/>
          <p:nvPr/>
        </p:nvSpPr>
        <p:spPr>
          <a:xfrm>
            <a:off x="4788575" y="3573375"/>
            <a:ext cx="1281600" cy="12273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spcBef>
                <a:spcPts val="0"/>
              </a:spcBef>
              <a:spcAft>
                <a:spcPts val="0"/>
              </a:spcAft>
              <a:buNone/>
            </a:pPr>
            <a:r>
              <a:rPr lang="en" sz="1900" b="1">
                <a:solidFill>
                  <a:srgbClr val="FFFFFF"/>
                </a:solidFill>
                <a:latin typeface="Montserrat"/>
                <a:ea typeface="Montserrat"/>
                <a:cs typeface="Montserrat"/>
                <a:sym typeface="Montserrat"/>
              </a:rPr>
              <a:t>6000+</a:t>
            </a:r>
            <a:r>
              <a:rPr lang="en" sz="1100">
                <a:solidFill>
                  <a:srgbClr val="FFFFFF"/>
                </a:solidFill>
                <a:latin typeface="Montserrat"/>
                <a:ea typeface="Montserrat"/>
                <a:cs typeface="Montserrat"/>
                <a:sym typeface="Montserrat"/>
              </a:rPr>
              <a:t> </a:t>
            </a:r>
            <a:r>
              <a:rPr lang="en" sz="1000">
                <a:solidFill>
                  <a:srgbClr val="FFFFFF"/>
                </a:solidFill>
                <a:latin typeface="Montserrat"/>
                <a:ea typeface="Montserrat"/>
                <a:cs typeface="Montserrat"/>
                <a:sym typeface="Montserrat"/>
              </a:rPr>
              <a:t>Studierende</a:t>
            </a:r>
            <a:endParaRPr sz="1000">
              <a:solidFill>
                <a:srgbClr val="FFFFFF"/>
              </a:solidFill>
              <a:latin typeface="Montserrat"/>
              <a:ea typeface="Montserrat"/>
              <a:cs typeface="Montserrat"/>
              <a:sym typeface="Montserrat"/>
            </a:endParaRPr>
          </a:p>
        </p:txBody>
      </p:sp>
      <p:sp>
        <p:nvSpPr>
          <p:cNvPr id="318" name="Google Shape;318;p53"/>
          <p:cNvSpPr/>
          <p:nvPr/>
        </p:nvSpPr>
        <p:spPr>
          <a:xfrm>
            <a:off x="6267513" y="3573375"/>
            <a:ext cx="1281600" cy="12273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FFFFFF"/>
                </a:solidFill>
                <a:latin typeface="Montserrat"/>
                <a:ea typeface="Montserrat"/>
                <a:cs typeface="Montserrat"/>
                <a:sym typeface="Montserrat"/>
              </a:rPr>
              <a:t>300+</a:t>
            </a:r>
            <a:r>
              <a:rPr lang="en" sz="1900">
                <a:solidFill>
                  <a:srgbClr val="FFFFFF"/>
                </a:solidFill>
                <a:latin typeface="Montserrat"/>
                <a:ea typeface="Montserrat"/>
                <a:cs typeface="Montserrat"/>
                <a:sym typeface="Montserrat"/>
              </a:rPr>
              <a:t> </a:t>
            </a:r>
            <a:r>
              <a:rPr lang="en" sz="1000">
                <a:solidFill>
                  <a:srgbClr val="FFFFFF"/>
                </a:solidFill>
                <a:latin typeface="Montserrat"/>
                <a:ea typeface="Montserrat"/>
                <a:cs typeface="Montserrat"/>
                <a:sym typeface="Montserrat"/>
              </a:rPr>
              <a:t>Gestartete Kurse</a:t>
            </a:r>
            <a:r>
              <a:rPr lang="en" sz="800">
                <a:solidFill>
                  <a:srgbClr val="FFFFFF"/>
                </a:solidFill>
                <a:latin typeface="Montserrat"/>
                <a:ea typeface="Montserrat"/>
                <a:cs typeface="Montserrat"/>
                <a:sym typeface="Montserrat"/>
              </a:rPr>
              <a:t> </a:t>
            </a:r>
            <a:endParaRPr sz="800">
              <a:solidFill>
                <a:srgbClr val="FFFFFF"/>
              </a:solidFill>
              <a:latin typeface="Montserrat"/>
              <a:ea typeface="Montserrat"/>
              <a:cs typeface="Montserrat"/>
              <a:sym typeface="Montserrat"/>
            </a:endParaRPr>
          </a:p>
        </p:txBody>
      </p:sp>
      <p:sp>
        <p:nvSpPr>
          <p:cNvPr id="319" name="Google Shape;319;p53"/>
          <p:cNvSpPr/>
          <p:nvPr/>
        </p:nvSpPr>
        <p:spPr>
          <a:xfrm>
            <a:off x="7683275" y="3573375"/>
            <a:ext cx="1281600" cy="1227300"/>
          </a:xfrm>
          <a:prstGeom prst="ellipse">
            <a:avLst/>
          </a:prstGeom>
          <a:solidFill>
            <a:schemeClr val="accent2"/>
          </a:solidFill>
          <a:ln>
            <a:noFill/>
          </a:ln>
          <a:effectLst>
            <a:outerShdw blurRad="57150" dist="19050" dir="5400000" algn="bl" rotWithShape="0">
              <a:srgbClr val="000000">
                <a:alpha val="50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latin typeface="Montserrat"/>
                <a:ea typeface="Montserrat"/>
                <a:cs typeface="Montserrat"/>
                <a:sym typeface="Montserrat"/>
              </a:rPr>
              <a:t>Aktiv in ganz Deutschland</a:t>
            </a:r>
            <a:endParaRPr sz="1000">
              <a:solidFill>
                <a:srgbClr val="FFFFFF"/>
              </a:solidFill>
              <a:latin typeface="Montserrat"/>
              <a:ea typeface="Montserrat"/>
              <a:cs typeface="Montserrat"/>
              <a:sym typeface="Montserrat"/>
            </a:endParaRPr>
          </a:p>
        </p:txBody>
      </p:sp>
      <p:pic>
        <p:nvPicPr>
          <p:cNvPr id="320" name="Google Shape;320;p53"/>
          <p:cNvPicPr preferRelativeResize="0"/>
          <p:nvPr/>
        </p:nvPicPr>
        <p:blipFill>
          <a:blip r:embed="rId3">
            <a:alphaModFix/>
          </a:blip>
          <a:stretch>
            <a:fillRect/>
          </a:stretch>
        </p:blipFill>
        <p:spPr>
          <a:xfrm>
            <a:off x="-327125" y="2509350"/>
            <a:ext cx="4063600" cy="2936350"/>
          </a:xfrm>
          <a:prstGeom prst="rect">
            <a:avLst/>
          </a:prstGeom>
          <a:noFill/>
          <a:ln>
            <a:noFill/>
          </a:ln>
        </p:spPr>
      </p:pic>
      <p:sp>
        <p:nvSpPr>
          <p:cNvPr id="321" name="Google Shape;321;p53"/>
          <p:cNvSpPr txBox="1"/>
          <p:nvPr/>
        </p:nvSpPr>
        <p:spPr>
          <a:xfrm>
            <a:off x="5292775" y="1368425"/>
            <a:ext cx="2949000" cy="3849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300">
                <a:latin typeface="Helvetica Neue"/>
                <a:ea typeface="Helvetica Neue"/>
                <a:cs typeface="Helvetica Neue"/>
                <a:sym typeface="Helvetica Neue"/>
              </a:rPr>
              <a:t>Eine neue Perspektive für Menschen</a:t>
            </a:r>
            <a:endParaRPr/>
          </a:p>
        </p:txBody>
      </p:sp>
      <p:sp>
        <p:nvSpPr>
          <p:cNvPr id="322" name="Google Shape;322;p53"/>
          <p:cNvSpPr txBox="1"/>
          <p:nvPr/>
        </p:nvSpPr>
        <p:spPr>
          <a:xfrm>
            <a:off x="5292775" y="1816638"/>
            <a:ext cx="3529200" cy="5850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300">
                <a:latin typeface="Helvetica Neue"/>
                <a:ea typeface="Helvetica Neue"/>
                <a:cs typeface="Helvetica Neue"/>
                <a:sym typeface="Helvetica Neue"/>
              </a:rPr>
              <a:t>Unterstützung bei der Suche nach Talenten für Unternehmen </a:t>
            </a:r>
            <a:endParaRPr sz="1300">
              <a:latin typeface="Helvetica Neue"/>
              <a:ea typeface="Helvetica Neue"/>
              <a:cs typeface="Helvetica Neue"/>
              <a:sym typeface="Helvetica Neue"/>
            </a:endParaRPr>
          </a:p>
        </p:txBody>
      </p:sp>
      <p:sp>
        <p:nvSpPr>
          <p:cNvPr id="323" name="Google Shape;323;p53"/>
          <p:cNvSpPr txBox="1"/>
          <p:nvPr/>
        </p:nvSpPr>
        <p:spPr>
          <a:xfrm>
            <a:off x="5292775" y="240980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1300">
                <a:latin typeface="Helvetica Neue"/>
                <a:ea typeface="Helvetica Neue"/>
                <a:cs typeface="Helvetica Neue"/>
                <a:sym typeface="Helvetica Neue"/>
              </a:rPr>
              <a:t>Stärkung der digitalen Industrie</a:t>
            </a:r>
            <a:endParaRPr/>
          </a:p>
        </p:txBody>
      </p:sp>
      <p:pic>
        <p:nvPicPr>
          <p:cNvPr id="324" name="Google Shape;324;p53"/>
          <p:cNvPicPr preferRelativeResize="0"/>
          <p:nvPr/>
        </p:nvPicPr>
        <p:blipFill>
          <a:blip r:embed="rId4">
            <a:alphaModFix/>
          </a:blip>
          <a:stretch>
            <a:fillRect/>
          </a:stretch>
        </p:blipFill>
        <p:spPr>
          <a:xfrm>
            <a:off x="4923950" y="1440700"/>
            <a:ext cx="240349" cy="240349"/>
          </a:xfrm>
          <a:prstGeom prst="rect">
            <a:avLst/>
          </a:prstGeom>
          <a:noFill/>
          <a:ln>
            <a:noFill/>
          </a:ln>
        </p:spPr>
      </p:pic>
      <p:pic>
        <p:nvPicPr>
          <p:cNvPr id="325" name="Google Shape;325;p53"/>
          <p:cNvPicPr preferRelativeResize="0"/>
          <p:nvPr/>
        </p:nvPicPr>
        <p:blipFill>
          <a:blip r:embed="rId5">
            <a:alphaModFix/>
          </a:blip>
          <a:stretch>
            <a:fillRect/>
          </a:stretch>
        </p:blipFill>
        <p:spPr>
          <a:xfrm>
            <a:off x="4923950" y="1988975"/>
            <a:ext cx="240350" cy="240350"/>
          </a:xfrm>
          <a:prstGeom prst="rect">
            <a:avLst/>
          </a:prstGeom>
          <a:noFill/>
          <a:ln>
            <a:noFill/>
          </a:ln>
        </p:spPr>
      </p:pic>
      <p:pic>
        <p:nvPicPr>
          <p:cNvPr id="326" name="Google Shape;326;p53"/>
          <p:cNvPicPr preferRelativeResize="0"/>
          <p:nvPr/>
        </p:nvPicPr>
        <p:blipFill>
          <a:blip r:embed="rId6">
            <a:alphaModFix/>
          </a:blip>
          <a:stretch>
            <a:fillRect/>
          </a:stretch>
        </p:blipFill>
        <p:spPr>
          <a:xfrm>
            <a:off x="4834575" y="2392700"/>
            <a:ext cx="419100" cy="419100"/>
          </a:xfrm>
          <a:prstGeom prst="rect">
            <a:avLst/>
          </a:prstGeom>
          <a:noFill/>
          <a:ln>
            <a:noFill/>
          </a:ln>
        </p:spPr>
      </p:pic>
      <p:sp>
        <p:nvSpPr>
          <p:cNvPr id="327" name="Google Shape;327;p53"/>
          <p:cNvSpPr txBox="1"/>
          <p:nvPr/>
        </p:nvSpPr>
        <p:spPr>
          <a:xfrm>
            <a:off x="919075" y="1326738"/>
            <a:ext cx="3267900" cy="800400"/>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 sz="2000" b="1">
                <a:solidFill>
                  <a:schemeClr val="accent1"/>
                </a:solidFill>
                <a:latin typeface="Helvetica Neue"/>
                <a:ea typeface="Helvetica Neue"/>
                <a:cs typeface="Helvetica Neue"/>
                <a:sym typeface="Helvetica Neue"/>
              </a:rPr>
              <a:t>Wir bilden die digitalen Talente von morgen aus! </a:t>
            </a:r>
            <a:endParaRPr sz="2000" b="1" u="sng">
              <a:solidFill>
                <a:schemeClr val="accent1"/>
              </a:solidFill>
              <a:latin typeface="Helvetica Neue"/>
              <a:ea typeface="Helvetica Neue"/>
              <a:cs typeface="Helvetica Neue"/>
              <a:sym typeface="Helvetica Neue"/>
            </a:endParaRPr>
          </a:p>
        </p:txBody>
      </p:sp>
      <p:sp>
        <p:nvSpPr>
          <p:cNvPr id="328" name="Google Shape;328;p53"/>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2.  Kennenlernen des DCI</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2"/>
          <p:cNvSpPr txBox="1">
            <a:spLocks noGrp="1"/>
          </p:cNvSpPr>
          <p:nvPr>
            <p:ph type="title"/>
          </p:nvPr>
        </p:nvSpPr>
        <p:spPr>
          <a:xfrm>
            <a:off x="919075" y="278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t>2.  Kennenlernen des DCI</a:t>
            </a:r>
            <a:endParaRPr sz="2000"/>
          </a:p>
        </p:txBody>
      </p:sp>
      <p:pic>
        <p:nvPicPr>
          <p:cNvPr id="302" name="Google Shape;302;p52"/>
          <p:cNvPicPr preferRelativeResize="0"/>
          <p:nvPr/>
        </p:nvPicPr>
        <p:blipFill rotWithShape="1">
          <a:blip r:embed="rId3">
            <a:alphaModFix/>
          </a:blip>
          <a:srcRect l="14192" r="14199"/>
          <a:stretch/>
        </p:blipFill>
        <p:spPr>
          <a:xfrm>
            <a:off x="5719975" y="851325"/>
            <a:ext cx="3362102" cy="4322700"/>
          </a:xfrm>
          <a:prstGeom prst="rect">
            <a:avLst/>
          </a:prstGeom>
          <a:noFill/>
          <a:ln>
            <a:noFill/>
          </a:ln>
        </p:spPr>
      </p:pic>
      <p:sp>
        <p:nvSpPr>
          <p:cNvPr id="303" name="Google Shape;303;p52"/>
          <p:cNvSpPr txBox="1"/>
          <p:nvPr/>
        </p:nvSpPr>
        <p:spPr>
          <a:xfrm>
            <a:off x="5917700" y="2138127"/>
            <a:ext cx="969900" cy="44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chemeClr val="accent1"/>
                </a:solidFill>
                <a:latin typeface="Montserrat"/>
                <a:ea typeface="Montserrat"/>
                <a:cs typeface="Montserrat"/>
                <a:sym typeface="Montserrat"/>
              </a:rPr>
              <a:t>Hamburg</a:t>
            </a:r>
            <a:endParaRPr sz="1000" b="1">
              <a:solidFill>
                <a:schemeClr val="accent1"/>
              </a:solidFill>
              <a:latin typeface="Montserrat"/>
              <a:ea typeface="Montserrat"/>
              <a:cs typeface="Montserrat"/>
              <a:sym typeface="Montserrat"/>
            </a:endParaRPr>
          </a:p>
          <a:p>
            <a:pPr marL="0" lvl="0" indent="0" algn="r" rtl="0">
              <a:spcBef>
                <a:spcPts val="0"/>
              </a:spcBef>
              <a:spcAft>
                <a:spcPts val="0"/>
              </a:spcAft>
              <a:buNone/>
            </a:pPr>
            <a:r>
              <a:rPr lang="en" sz="1000" b="1">
                <a:solidFill>
                  <a:schemeClr val="accent1"/>
                </a:solidFill>
                <a:latin typeface="Montserrat"/>
                <a:ea typeface="Montserrat"/>
                <a:cs typeface="Montserrat"/>
                <a:sym typeface="Montserrat"/>
              </a:rPr>
              <a:t>2018</a:t>
            </a:r>
            <a:endParaRPr sz="1000" b="1">
              <a:solidFill>
                <a:schemeClr val="accent1"/>
              </a:solidFill>
              <a:latin typeface="Montserrat"/>
              <a:ea typeface="Montserrat"/>
              <a:cs typeface="Montserrat"/>
              <a:sym typeface="Montserrat"/>
            </a:endParaRPr>
          </a:p>
        </p:txBody>
      </p:sp>
      <p:sp>
        <p:nvSpPr>
          <p:cNvPr id="304" name="Google Shape;304;p52"/>
          <p:cNvSpPr/>
          <p:nvPr/>
        </p:nvSpPr>
        <p:spPr>
          <a:xfrm>
            <a:off x="6732297" y="2065600"/>
            <a:ext cx="191400" cy="1914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2"/>
          <p:cNvSpPr/>
          <p:nvPr/>
        </p:nvSpPr>
        <p:spPr>
          <a:xfrm>
            <a:off x="6407397" y="2737750"/>
            <a:ext cx="191400" cy="1914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2"/>
          <p:cNvSpPr/>
          <p:nvPr/>
        </p:nvSpPr>
        <p:spPr>
          <a:xfrm>
            <a:off x="7946197" y="2737750"/>
            <a:ext cx="191400" cy="1914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2"/>
          <p:cNvSpPr/>
          <p:nvPr/>
        </p:nvSpPr>
        <p:spPr>
          <a:xfrm>
            <a:off x="8137597" y="2284650"/>
            <a:ext cx="191400" cy="1914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2"/>
          <p:cNvSpPr txBox="1"/>
          <p:nvPr/>
        </p:nvSpPr>
        <p:spPr>
          <a:xfrm>
            <a:off x="5719975" y="2890502"/>
            <a:ext cx="969900" cy="44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chemeClr val="accent1"/>
                </a:solidFill>
                <a:latin typeface="Montserrat"/>
                <a:ea typeface="Montserrat"/>
                <a:cs typeface="Montserrat"/>
                <a:sym typeface="Montserrat"/>
              </a:rPr>
              <a:t>Düsseldorf</a:t>
            </a:r>
            <a:endParaRPr sz="1000" b="1">
              <a:solidFill>
                <a:schemeClr val="accent1"/>
              </a:solidFill>
              <a:latin typeface="Montserrat"/>
              <a:ea typeface="Montserrat"/>
              <a:cs typeface="Montserrat"/>
              <a:sym typeface="Montserrat"/>
            </a:endParaRPr>
          </a:p>
          <a:p>
            <a:pPr marL="0" lvl="0" indent="0" algn="r" rtl="0">
              <a:spcBef>
                <a:spcPts val="0"/>
              </a:spcBef>
              <a:spcAft>
                <a:spcPts val="0"/>
              </a:spcAft>
              <a:buNone/>
            </a:pPr>
            <a:r>
              <a:rPr lang="en" sz="1000" b="1">
                <a:solidFill>
                  <a:schemeClr val="accent1"/>
                </a:solidFill>
                <a:latin typeface="Montserrat"/>
                <a:ea typeface="Montserrat"/>
                <a:cs typeface="Montserrat"/>
                <a:sym typeface="Montserrat"/>
              </a:rPr>
              <a:t>2017</a:t>
            </a:r>
            <a:endParaRPr sz="1000" b="1">
              <a:solidFill>
                <a:schemeClr val="accent1"/>
              </a:solidFill>
              <a:latin typeface="Montserrat"/>
              <a:ea typeface="Montserrat"/>
              <a:cs typeface="Montserrat"/>
              <a:sym typeface="Montserrat"/>
            </a:endParaRPr>
          </a:p>
        </p:txBody>
      </p:sp>
      <p:sp>
        <p:nvSpPr>
          <p:cNvPr id="309" name="Google Shape;309;p52"/>
          <p:cNvSpPr txBox="1"/>
          <p:nvPr/>
        </p:nvSpPr>
        <p:spPr>
          <a:xfrm>
            <a:off x="7862575" y="2348702"/>
            <a:ext cx="969900" cy="44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chemeClr val="accent1"/>
                </a:solidFill>
                <a:latin typeface="Montserrat"/>
                <a:ea typeface="Montserrat"/>
                <a:cs typeface="Montserrat"/>
                <a:sym typeface="Montserrat"/>
              </a:rPr>
              <a:t>Berlin</a:t>
            </a:r>
            <a:endParaRPr sz="1000" b="1">
              <a:solidFill>
                <a:schemeClr val="accent1"/>
              </a:solidFill>
              <a:latin typeface="Montserrat"/>
              <a:ea typeface="Montserrat"/>
              <a:cs typeface="Montserrat"/>
              <a:sym typeface="Montserrat"/>
            </a:endParaRPr>
          </a:p>
          <a:p>
            <a:pPr marL="0" lvl="0" indent="0" algn="r" rtl="0">
              <a:spcBef>
                <a:spcPts val="0"/>
              </a:spcBef>
              <a:spcAft>
                <a:spcPts val="0"/>
              </a:spcAft>
              <a:buNone/>
            </a:pPr>
            <a:r>
              <a:rPr lang="en" sz="1000" b="1">
                <a:solidFill>
                  <a:schemeClr val="accent1"/>
                </a:solidFill>
                <a:latin typeface="Montserrat"/>
                <a:ea typeface="Montserrat"/>
                <a:cs typeface="Montserrat"/>
                <a:sym typeface="Montserrat"/>
              </a:rPr>
              <a:t>2016</a:t>
            </a:r>
            <a:endParaRPr sz="1000" b="1">
              <a:solidFill>
                <a:schemeClr val="accent1"/>
              </a:solidFill>
              <a:latin typeface="Montserrat"/>
              <a:ea typeface="Montserrat"/>
              <a:cs typeface="Montserrat"/>
              <a:sym typeface="Montserrat"/>
            </a:endParaRPr>
          </a:p>
        </p:txBody>
      </p:sp>
      <p:sp>
        <p:nvSpPr>
          <p:cNvPr id="310" name="Google Shape;310;p52"/>
          <p:cNvSpPr txBox="1"/>
          <p:nvPr/>
        </p:nvSpPr>
        <p:spPr>
          <a:xfrm>
            <a:off x="7682100" y="2844777"/>
            <a:ext cx="969900" cy="44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b="1">
                <a:solidFill>
                  <a:schemeClr val="accent1"/>
                </a:solidFill>
                <a:latin typeface="Montserrat"/>
                <a:ea typeface="Montserrat"/>
                <a:cs typeface="Montserrat"/>
                <a:sym typeface="Montserrat"/>
              </a:rPr>
              <a:t>Leipzig</a:t>
            </a:r>
            <a:endParaRPr sz="1000" b="1">
              <a:solidFill>
                <a:schemeClr val="accent1"/>
              </a:solidFill>
              <a:latin typeface="Montserrat"/>
              <a:ea typeface="Montserrat"/>
              <a:cs typeface="Montserrat"/>
              <a:sym typeface="Montserrat"/>
            </a:endParaRPr>
          </a:p>
          <a:p>
            <a:pPr marL="0" lvl="0" indent="0" algn="r" rtl="0">
              <a:spcBef>
                <a:spcPts val="0"/>
              </a:spcBef>
              <a:spcAft>
                <a:spcPts val="0"/>
              </a:spcAft>
              <a:buNone/>
            </a:pPr>
            <a:r>
              <a:rPr lang="en" sz="1000" b="1">
                <a:solidFill>
                  <a:schemeClr val="accent1"/>
                </a:solidFill>
                <a:latin typeface="Montserrat"/>
                <a:ea typeface="Montserrat"/>
                <a:cs typeface="Montserrat"/>
                <a:sym typeface="Montserrat"/>
              </a:rPr>
              <a:t>2019</a:t>
            </a:r>
            <a:endParaRPr sz="1000" b="1">
              <a:solidFill>
                <a:schemeClr val="accent1"/>
              </a:solidFill>
              <a:latin typeface="Montserrat"/>
              <a:ea typeface="Montserrat"/>
              <a:cs typeface="Montserrat"/>
              <a:sym typeface="Montserrat"/>
            </a:endParaRPr>
          </a:p>
        </p:txBody>
      </p:sp>
      <p:sp>
        <p:nvSpPr>
          <p:cNvPr id="311" name="Google Shape;311;p52"/>
          <p:cNvSpPr/>
          <p:nvPr/>
        </p:nvSpPr>
        <p:spPr>
          <a:xfrm>
            <a:off x="919075" y="1559150"/>
            <a:ext cx="3420000" cy="3379500"/>
          </a:xfrm>
          <a:prstGeom prst="ellipse">
            <a:avLst/>
          </a:prstGeom>
          <a:solidFill>
            <a:srgbClr val="1733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Helvetica Neue"/>
                <a:ea typeface="Helvetica Neue"/>
                <a:cs typeface="Helvetica Neue"/>
                <a:sym typeface="Helvetica Neue"/>
              </a:rPr>
              <a:t>Das DCI Digital Career Institute wurde aus der Idee heraus geboren, Geflüchtete schnell in den digitalen Arbeitsmarkt zu integrieren.</a:t>
            </a:r>
            <a:endParaRPr sz="1300">
              <a:solidFill>
                <a:schemeClr val="lt1"/>
              </a:solidFill>
            </a:endParaRPr>
          </a:p>
        </p:txBody>
      </p:sp>
      <p:pic>
        <p:nvPicPr>
          <p:cNvPr id="312" name="Google Shape;312;p52"/>
          <p:cNvPicPr preferRelativeResize="0"/>
          <p:nvPr/>
        </p:nvPicPr>
        <p:blipFill>
          <a:blip r:embed="rId4">
            <a:alphaModFix/>
          </a:blip>
          <a:stretch>
            <a:fillRect/>
          </a:stretch>
        </p:blipFill>
        <p:spPr>
          <a:xfrm>
            <a:off x="410200" y="952600"/>
            <a:ext cx="2074024" cy="204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4"/>
          <p:cNvSpPr txBox="1">
            <a:spLocks noGrp="1"/>
          </p:cNvSpPr>
          <p:nvPr>
            <p:ph type="title"/>
          </p:nvPr>
        </p:nvSpPr>
        <p:spPr>
          <a:xfrm>
            <a:off x="580525" y="1830600"/>
            <a:ext cx="3396300" cy="1482300"/>
          </a:xfrm>
          <a:prstGeom prst="rect">
            <a:avLst/>
          </a:prstGeom>
        </p:spPr>
        <p:txBody>
          <a:bodyPr spcFirstLastPara="1" wrap="square" lIns="91425" tIns="91425" rIns="91425" bIns="91425" anchor="b" anchorCtr="0">
            <a:normAutofit/>
          </a:bodyPr>
          <a:lstStyle/>
          <a:p>
            <a:pPr marL="457200" lvl="0" indent="-406400" algn="l" rtl="0">
              <a:spcBef>
                <a:spcPts val="0"/>
              </a:spcBef>
              <a:spcAft>
                <a:spcPts val="0"/>
              </a:spcAft>
              <a:buSzPts val="2800"/>
              <a:buAutoNum type="arabicPeriod" startAt="3"/>
            </a:pPr>
            <a:r>
              <a:rPr lang="en"/>
              <a:t>Informationen über den Kurs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1B39CA"/>
      </a:dk1>
      <a:lt1>
        <a:srgbClr val="FFFFFF"/>
      </a:lt1>
      <a:dk2>
        <a:srgbClr val="04083C"/>
      </a:dk2>
      <a:lt2>
        <a:srgbClr val="3D416A"/>
      </a:lt2>
      <a:accent1>
        <a:srgbClr val="3F60FF"/>
      </a:accent1>
      <a:accent2>
        <a:srgbClr val="DCE0F2"/>
      </a:accent2>
      <a:accent3>
        <a:srgbClr val="EBECF5"/>
      </a:accent3>
      <a:accent4>
        <a:srgbClr val="F4F5F7"/>
      </a:accent4>
      <a:accent5>
        <a:srgbClr val="61666E"/>
      </a:accent5>
      <a:accent6>
        <a:srgbClr val="46464A"/>
      </a:accent6>
      <a:hlink>
        <a:srgbClr val="F2793C"/>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CI_presentation_theme">
  <a:themeElements>
    <a:clrScheme name="Simple Light">
      <a:dk1>
        <a:srgbClr val="141418"/>
      </a:dk1>
      <a:lt1>
        <a:srgbClr val="FFFFFF"/>
      </a:lt1>
      <a:dk2>
        <a:srgbClr val="595959"/>
      </a:dk2>
      <a:lt2>
        <a:srgbClr val="F4F5F7"/>
      </a:lt2>
      <a:accent1>
        <a:srgbClr val="1B39CA"/>
      </a:accent1>
      <a:accent2>
        <a:srgbClr val="EC6405"/>
      </a:accent2>
      <a:accent3>
        <a:srgbClr val="161638"/>
      </a:accent3>
      <a:accent4>
        <a:srgbClr val="FFDB05"/>
      </a:accent4>
      <a:accent5>
        <a:srgbClr val="F4F5F7"/>
      </a:accent5>
      <a:accent6>
        <a:srgbClr val="FFFFFF"/>
      </a:accent6>
      <a:hlink>
        <a:srgbClr val="1B39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17E8F33A9F59984FBBA62BDE30071352" ma:contentTypeVersion="2" ma:contentTypeDescription="Ein neues Dokument erstellen." ma:contentTypeScope="" ma:versionID="5ab01f0d673ad18e799256828e060673">
  <xsd:schema xmlns:xsd="http://www.w3.org/2001/XMLSchema" xmlns:xs="http://www.w3.org/2001/XMLSchema" xmlns:p="http://schemas.microsoft.com/office/2006/metadata/properties" xmlns:ns2="fde917d4-cc84-4bd8-9a62-5b768a102514" targetNamespace="http://schemas.microsoft.com/office/2006/metadata/properties" ma:root="true" ma:fieldsID="1ca7fa7efbb154291eed980f1b5c503d" ns2:_="">
    <xsd:import namespace="fde917d4-cc84-4bd8-9a62-5b768a10251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e917d4-cc84-4bd8-9a62-5b768a1025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EC9B3D-B5EB-413C-AFFF-98153B32E598}">
  <ds:schemaRefs>
    <ds:schemaRef ds:uri="http://schemas.microsoft.com/sharepoint/v3/contenttype/forms"/>
  </ds:schemaRefs>
</ds:datastoreItem>
</file>

<file path=customXml/itemProps2.xml><?xml version="1.0" encoding="utf-8"?>
<ds:datastoreItem xmlns:ds="http://schemas.openxmlformats.org/officeDocument/2006/customXml" ds:itemID="{E32A0177-C0C3-4971-93F8-996CAE80F988}"/>
</file>

<file path=customXml/itemProps3.xml><?xml version="1.0" encoding="utf-8"?>
<ds:datastoreItem xmlns:ds="http://schemas.openxmlformats.org/officeDocument/2006/customXml" ds:itemID="{F98A4A28-289C-4167-86BC-09438321E263}"/>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38</Notes>
  <HiddenSlides>4</HiddenSlides>
  <ScaleCrop>false</ScaleCrop>
  <HeadingPairs>
    <vt:vector size="4" baseType="variant">
      <vt:variant>
        <vt:lpstr>Theme</vt:lpstr>
      </vt:variant>
      <vt:variant>
        <vt:i4>3</vt:i4>
      </vt:variant>
      <vt:variant>
        <vt:lpstr>Slide Titles</vt:lpstr>
      </vt:variant>
      <vt:variant>
        <vt:i4>38</vt:i4>
      </vt:variant>
    </vt:vector>
  </HeadingPairs>
  <TitlesOfParts>
    <vt:vector size="41" baseType="lpstr">
      <vt:lpstr>Simple Light</vt:lpstr>
      <vt:lpstr>Swiss</vt:lpstr>
      <vt:lpstr>DCI_presentation_theme</vt:lpstr>
      <vt:lpstr>WILLKOMMEN</vt:lpstr>
      <vt:lpstr>PowerPoint Presentation</vt:lpstr>
      <vt:lpstr>Agenda</vt:lpstr>
      <vt:lpstr>Gegenseitiges Kennenlernen</vt:lpstr>
      <vt:lpstr>Gegenseitiges Kennenlernen </vt:lpstr>
      <vt:lpstr>Kennenlernen des DCI</vt:lpstr>
      <vt:lpstr>2.  Kennenlernen des DCI</vt:lpstr>
      <vt:lpstr>2.  Kennenlernen des DCI</vt:lpstr>
      <vt:lpstr>Informationen über den Kurs</vt:lpstr>
      <vt:lpstr>3. Informationen über den Kurs  </vt:lpstr>
      <vt:lpstr>3. Informationen über den Kurs  </vt:lpstr>
      <vt:lpstr>3. Informationen über den Kurs  </vt:lpstr>
      <vt:lpstr>Leitfaden  zum Erfolg</vt:lpstr>
      <vt:lpstr>Leitfaden zum Erfolg</vt:lpstr>
      <vt:lpstr>Leitfaden zum Erfolg</vt:lpstr>
      <vt:lpstr>Leitfaden zum Erfolg</vt:lpstr>
      <vt:lpstr>Erfolgreicher Kursabschluss</vt:lpstr>
      <vt:lpstr>Das Assessment</vt:lpstr>
      <vt:lpstr>Evaluation</vt:lpstr>
      <vt:lpstr>Ende der MAT</vt:lpstr>
      <vt:lpstr>Organisatorisches</vt:lpstr>
      <vt:lpstr>4. Administrative - Meet the MAT Team </vt:lpstr>
      <vt:lpstr>Das DCI Help Center - was ist das? </vt:lpstr>
      <vt:lpstr>PowerPoint Presentation</vt:lpstr>
      <vt:lpstr>Technische Einrichtung</vt:lpstr>
      <vt:lpstr>MS Teams</vt:lpstr>
      <vt:lpstr>Regelung Anwesenheit</vt:lpstr>
      <vt:lpstr>Anwesenheitsregeln - Prozess</vt:lpstr>
      <vt:lpstr>Das Wichtigste im Überblick</vt:lpstr>
      <vt:lpstr>Ausblick: Jahreskurse /  Drei-Monats-Kurse</vt:lpstr>
      <vt:lpstr>Unser Jahreskurse / Drei-Monats-Kurse</vt:lpstr>
      <vt:lpstr>Unsere  nächsten Kurse</vt:lpstr>
      <vt:lpstr>5. Informationen über den Kurs </vt:lpstr>
      <vt:lpstr>Web Development </vt:lpstr>
      <vt:lpstr>Online Marketing </vt:lpstr>
      <vt:lpstr>AWS re/Start </vt:lpstr>
      <vt:lpstr>Empfehle uns weiter!</vt:lpstr>
      <vt:lpstr>Fragen?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WILLKOMMEN</dc:title>
  <cp:revision>1</cp:revision>
  <dcterms:modified xsi:type="dcterms:W3CDTF">2022-10-17T11:54:38Z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0x01010017E8F33A9F59984FBBA62BDE30071352</vt:lpwstr>
  </property>
</Properties>
</file>